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63" r:id="rId4"/>
  </p:sldMasterIdLst>
  <p:notesMasterIdLst>
    <p:notesMasterId r:id="rId46"/>
  </p:notesMasterIdLst>
  <p:handoutMasterIdLst>
    <p:handoutMasterId r:id="rId47"/>
  </p:handoutMasterIdLst>
  <p:sldIdLst>
    <p:sldId id="936" r:id="rId5"/>
    <p:sldId id="758" r:id="rId6"/>
    <p:sldId id="910" r:id="rId7"/>
    <p:sldId id="914" r:id="rId8"/>
    <p:sldId id="967" r:id="rId9"/>
    <p:sldId id="968" r:id="rId10"/>
    <p:sldId id="969" r:id="rId11"/>
    <p:sldId id="970" r:id="rId12"/>
    <p:sldId id="940" r:id="rId13"/>
    <p:sldId id="941" r:id="rId14"/>
    <p:sldId id="912" r:id="rId15"/>
    <p:sldId id="942" r:id="rId16"/>
    <p:sldId id="938" r:id="rId17"/>
    <p:sldId id="939" r:id="rId18"/>
    <p:sldId id="943" r:id="rId19"/>
    <p:sldId id="944" r:id="rId20"/>
    <p:sldId id="918" r:id="rId21"/>
    <p:sldId id="961" r:id="rId22"/>
    <p:sldId id="962" r:id="rId23"/>
    <p:sldId id="963" r:id="rId24"/>
    <p:sldId id="964" r:id="rId25"/>
    <p:sldId id="965" r:id="rId26"/>
    <p:sldId id="966" r:id="rId27"/>
    <p:sldId id="925" r:id="rId28"/>
    <p:sldId id="933" r:id="rId29"/>
    <p:sldId id="934" r:id="rId30"/>
    <p:sldId id="935" r:id="rId31"/>
    <p:sldId id="929" r:id="rId32"/>
    <p:sldId id="930" r:id="rId33"/>
    <p:sldId id="949" r:id="rId34"/>
    <p:sldId id="950" r:id="rId35"/>
    <p:sldId id="951" r:id="rId36"/>
    <p:sldId id="952" r:id="rId37"/>
    <p:sldId id="953" r:id="rId38"/>
    <p:sldId id="954" r:id="rId39"/>
    <p:sldId id="955" r:id="rId40"/>
    <p:sldId id="956" r:id="rId41"/>
    <p:sldId id="957" r:id="rId42"/>
    <p:sldId id="958" r:id="rId43"/>
    <p:sldId id="959" r:id="rId44"/>
    <p:sldId id="960" r:id="rId4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587"/>
    <a:srgbClr val="20325C"/>
    <a:srgbClr val="F99698"/>
    <a:srgbClr val="FFFFFF"/>
    <a:srgbClr val="F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5AA750-875E-419A-991A-B3DFA71734EA}" v="11" dt="2025-10-02T13:18:55.9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淡色スタイル 2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7255" autoAdjust="0"/>
  </p:normalViewPr>
  <p:slideViewPr>
    <p:cSldViewPr snapToGrid="0">
      <p:cViewPr varScale="1">
        <p:scale>
          <a:sx n="88" d="100"/>
          <a:sy n="88" d="100"/>
        </p:scale>
        <p:origin x="228" y="4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福原　颯(s24d164)" userId="5dad88b0-8d9f-4ea1-b2c6-c10a4d6d0a4a" providerId="ADAL" clId="{67AE16A1-D829-499F-AF83-97E0A1C30640}"/>
    <pc:docChg chg="undo custSel addSld delSld modSld sldOrd">
      <pc:chgData name="福原　颯(s24d164)" userId="5dad88b0-8d9f-4ea1-b2c6-c10a4d6d0a4a" providerId="ADAL" clId="{67AE16A1-D829-499F-AF83-97E0A1C30640}" dt="2025-04-24T11:42:40.411" v="11813" actId="20577"/>
      <pc:docMkLst>
        <pc:docMk/>
      </pc:docMkLst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52277363" sldId="26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890680131" sldId="27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80360261" sldId="41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26550954" sldId="51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16769270" sldId="51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8881671" sldId="52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37048831" sldId="52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668594093" sldId="52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71877879" sldId="52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164677062" sldId="53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999478652" sldId="53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255930890" sldId="53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27594288" sldId="53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01194367" sldId="53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49721194" sldId="54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1412082" sldId="54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2824474" sldId="54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83255463" sldId="54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032138665" sldId="54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842031104" sldId="55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46362254" sldId="55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93412889" sldId="55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981769942" sldId="55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75874043" sldId="55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63007250" sldId="559"/>
        </pc:sldMkLst>
      </pc:sldChg>
      <pc:sldChg chg="modNotesTx">
        <pc:chgData name="福原　颯(s24d164)" userId="5dad88b0-8d9f-4ea1-b2c6-c10a4d6d0a4a" providerId="ADAL" clId="{67AE16A1-D829-499F-AF83-97E0A1C30640}" dt="2025-04-24T09:56:08.147" v="10801" actId="20577"/>
        <pc:sldMkLst>
          <pc:docMk/>
          <pc:sldMk cId="3101350149" sldId="56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8280919" sldId="561"/>
        </pc:sldMkLst>
      </pc:sldChg>
      <pc:sldChg chg="del">
        <pc:chgData name="福原　颯(s24d164)" userId="5dad88b0-8d9f-4ea1-b2c6-c10a4d6d0a4a" providerId="ADAL" clId="{67AE16A1-D829-499F-AF83-97E0A1C30640}" dt="2025-04-24T04:15:18.611" v="8705" actId="47"/>
        <pc:sldMkLst>
          <pc:docMk/>
          <pc:sldMk cId="4002567523" sldId="56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606541456" sldId="56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361246623" sldId="566"/>
        </pc:sldMkLst>
      </pc:sldChg>
      <pc:sldChg chg="del">
        <pc:chgData name="福原　颯(s24d164)" userId="5dad88b0-8d9f-4ea1-b2c6-c10a4d6d0a4a" providerId="ADAL" clId="{67AE16A1-D829-499F-AF83-97E0A1C30640}" dt="2025-04-24T04:15:18.611" v="8705" actId="47"/>
        <pc:sldMkLst>
          <pc:docMk/>
          <pc:sldMk cId="4245538123" sldId="56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9975953" sldId="56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42564091" sldId="56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93433391" sldId="57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85789646" sldId="57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720103756" sldId="57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29114527" sldId="57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40128523" sldId="57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1772735" sldId="57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989882837" sldId="58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780352205" sldId="58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92325963" sldId="582"/>
        </pc:sldMkLst>
      </pc:sldChg>
      <pc:sldChg chg="modSp mod modNotesTx">
        <pc:chgData name="福原　颯(s24d164)" userId="5dad88b0-8d9f-4ea1-b2c6-c10a4d6d0a4a" providerId="ADAL" clId="{67AE16A1-D829-499F-AF83-97E0A1C30640}" dt="2025-04-24T11:25:05.307" v="10994" actId="20577"/>
        <pc:sldMkLst>
          <pc:docMk/>
          <pc:sldMk cId="2607922016" sldId="58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617469576" sldId="58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370606621" sldId="58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80717886" sldId="58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227815507" sldId="58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06200027" sldId="58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74660793" sldId="58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35490524" sldId="59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80040872" sldId="59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11555977" sldId="59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91046611" sldId="59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613503289" sldId="59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3020606" sldId="59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02867224" sldId="59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095465517" sldId="59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74749673" sldId="59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01485660" sldId="59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49903889" sldId="60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31599958" sldId="60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868996906" sldId="60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33983429" sldId="60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596460574" sldId="60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938146536" sldId="60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49273837" sldId="60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54251625" sldId="60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81354932" sldId="60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93994165" sldId="60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16087398" sldId="61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04855141" sldId="61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86030189" sldId="61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825515227" sldId="61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83981866" sldId="61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42136543" sldId="61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49619720" sldId="61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21636531" sldId="61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41011174" sldId="61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6450860" sldId="62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75098446" sldId="62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070648182" sldId="62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31147593" sldId="62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59519326" sldId="62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13505715" sldId="62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94116040" sldId="62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40532307" sldId="62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13932518" sldId="62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292886925" sldId="62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80521351" sldId="63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886713956" sldId="63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14971349" sldId="63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62508289" sldId="63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39621699" sldId="63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52543089" sldId="63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29582020" sldId="63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065830183" sldId="63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721929274" sldId="63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44404625" sldId="63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880300470" sldId="64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605259489" sldId="64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7232194" sldId="64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56207333" sldId="64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97089251" sldId="64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272165653" sldId="64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294470110" sldId="64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671444028" sldId="64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388907316" sldId="64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54967229" sldId="64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8225895" sldId="65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698799354" sldId="652"/>
        </pc:sldMkLst>
      </pc:sldChg>
      <pc:sldChg chg="addSp modSp mod modAnim modNotesTx">
        <pc:chgData name="福原　颯(s24d164)" userId="5dad88b0-8d9f-4ea1-b2c6-c10a4d6d0a4a" providerId="ADAL" clId="{67AE16A1-D829-499F-AF83-97E0A1C30640}" dt="2025-04-24T04:15:56.249" v="8713"/>
        <pc:sldMkLst>
          <pc:docMk/>
          <pc:sldMk cId="144107496" sldId="653"/>
        </pc:sldMkLst>
      </pc:sldChg>
      <pc:sldChg chg="modSp mod modNotesTx">
        <pc:chgData name="福原　颯(s24d164)" userId="5dad88b0-8d9f-4ea1-b2c6-c10a4d6d0a4a" providerId="ADAL" clId="{67AE16A1-D829-499F-AF83-97E0A1C30640}" dt="2025-04-23T14:02:27.600" v="641" actId="20577"/>
        <pc:sldMkLst>
          <pc:docMk/>
          <pc:sldMk cId="1086817974" sldId="65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824096391" sldId="655"/>
        </pc:sldMkLst>
      </pc:sldChg>
      <pc:sldChg chg="modNotesTx">
        <pc:chgData name="福原　颯(s24d164)" userId="5dad88b0-8d9f-4ea1-b2c6-c10a4d6d0a4a" providerId="ADAL" clId="{67AE16A1-D829-499F-AF83-97E0A1C30640}" dt="2025-04-24T05:07:49.705" v="8908" actId="20577"/>
        <pc:sldMkLst>
          <pc:docMk/>
          <pc:sldMk cId="937305246" sldId="65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10957894" sldId="65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603261849" sldId="65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47719176" sldId="65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945179736" sldId="66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518953403" sldId="66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51898642" sldId="66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43842067" sldId="663"/>
        </pc:sldMkLst>
      </pc:sldChg>
      <pc:sldChg chg="modNotesTx">
        <pc:chgData name="福原　颯(s24d164)" userId="5dad88b0-8d9f-4ea1-b2c6-c10a4d6d0a4a" providerId="ADAL" clId="{67AE16A1-D829-499F-AF83-97E0A1C30640}" dt="2025-04-23T14:12:38.232" v="883" actId="20577"/>
        <pc:sldMkLst>
          <pc:docMk/>
          <pc:sldMk cId="1774343298" sldId="66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548252875" sldId="66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207606998" sldId="66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308966791" sldId="66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917948682" sldId="66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46294482" sldId="66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6713512" sldId="67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84886546" sldId="67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07683021" sldId="672"/>
        </pc:sldMkLst>
      </pc:sldChg>
      <pc:sldChg chg="addSp modSp mod modNotesTx">
        <pc:chgData name="福原　颯(s24d164)" userId="5dad88b0-8d9f-4ea1-b2c6-c10a4d6d0a4a" providerId="ADAL" clId="{67AE16A1-D829-499F-AF83-97E0A1C30640}" dt="2025-04-24T05:46:27.927" v="9072" actId="1076"/>
        <pc:sldMkLst>
          <pc:docMk/>
          <pc:sldMk cId="3691397539" sldId="67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77431819" sldId="67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440547638" sldId="675"/>
        </pc:sldMkLst>
      </pc:sldChg>
      <pc:sldChg chg="del">
        <pc:chgData name="福原　颯(s24d164)" userId="5dad88b0-8d9f-4ea1-b2c6-c10a4d6d0a4a" providerId="ADAL" clId="{67AE16A1-D829-499F-AF83-97E0A1C30640}" dt="2025-04-23T04:41:38.466" v="0" actId="47"/>
        <pc:sldMkLst>
          <pc:docMk/>
          <pc:sldMk cId="2670103010" sldId="67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29552547" sldId="67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544789890" sldId="678"/>
        </pc:sldMkLst>
      </pc:sldChg>
      <pc:sldChg chg="del">
        <pc:chgData name="福原　颯(s24d164)" userId="5dad88b0-8d9f-4ea1-b2c6-c10a4d6d0a4a" providerId="ADAL" clId="{67AE16A1-D829-499F-AF83-97E0A1C30640}" dt="2025-04-23T16:09:58.696" v="2335" actId="47"/>
        <pc:sldMkLst>
          <pc:docMk/>
          <pc:sldMk cId="297312426" sldId="679"/>
        </pc:sldMkLst>
      </pc:sldChg>
      <pc:sldChg chg="modSp mod modNotesTx">
        <pc:chgData name="福原　颯(s24d164)" userId="5dad88b0-8d9f-4ea1-b2c6-c10a4d6d0a4a" providerId="ADAL" clId="{67AE16A1-D829-499F-AF83-97E0A1C30640}" dt="2025-04-24T07:01:40.528" v="9220" actId="20577"/>
        <pc:sldMkLst>
          <pc:docMk/>
          <pc:sldMk cId="1027494523" sldId="68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858402699" sldId="68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170542293" sldId="68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602076223" sldId="68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766899879" sldId="68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51438155" sldId="685"/>
        </pc:sldMkLst>
      </pc:sldChg>
      <pc:sldChg chg="modSp del mod modNotesTx">
        <pc:chgData name="福原　颯(s24d164)" userId="5dad88b0-8d9f-4ea1-b2c6-c10a4d6d0a4a" providerId="ADAL" clId="{67AE16A1-D829-499F-AF83-97E0A1C30640}" dt="2025-04-24T07:19:21.399" v="9637" actId="47"/>
        <pc:sldMkLst>
          <pc:docMk/>
          <pc:sldMk cId="3369265037" sldId="68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0261298" sldId="68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03683084" sldId="688"/>
        </pc:sldMkLst>
      </pc:sldChg>
      <pc:sldChg chg="modSp mod modAnim modNotesTx">
        <pc:chgData name="福原　颯(s24d164)" userId="5dad88b0-8d9f-4ea1-b2c6-c10a4d6d0a4a" providerId="ADAL" clId="{67AE16A1-D829-499F-AF83-97E0A1C30640}" dt="2025-04-24T07:31:01.304" v="9782" actId="20577"/>
        <pc:sldMkLst>
          <pc:docMk/>
          <pc:sldMk cId="4007397206" sldId="68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825408814" sldId="69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493238509" sldId="69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107483113" sldId="69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202487081" sldId="69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242625462" sldId="69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4026885756" sldId="69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709841563" sldId="69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009720823" sldId="69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527818713" sldId="69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347399491" sldId="69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795419144" sldId="70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14382704" sldId="701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011500637" sldId="70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284330178" sldId="70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86801525" sldId="70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664450396" sldId="70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0435995" sldId="706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792825740" sldId="707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22024600" sldId="70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102385091" sldId="70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00444612" sldId="710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080915775" sldId="711"/>
        </pc:sldMkLst>
      </pc:sldChg>
      <pc:sldChg chg="modSp mod modNotesTx">
        <pc:chgData name="福原　颯(s24d164)" userId="5dad88b0-8d9f-4ea1-b2c6-c10a4d6d0a4a" providerId="ADAL" clId="{67AE16A1-D829-499F-AF83-97E0A1C30640}" dt="2025-04-24T07:30:13.644" v="9768" actId="20577"/>
        <pc:sldMkLst>
          <pc:docMk/>
          <pc:sldMk cId="3576073028" sldId="712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380937204" sldId="713"/>
        </pc:sldMkLst>
      </pc:sldChg>
      <pc:sldChg chg="modSp mod modNotesTx">
        <pc:chgData name="福原　颯(s24d164)" userId="5dad88b0-8d9f-4ea1-b2c6-c10a4d6d0a4a" providerId="ADAL" clId="{67AE16A1-D829-499F-AF83-97E0A1C30640}" dt="2025-04-24T07:30:28.180" v="9772" actId="20577"/>
        <pc:sldMkLst>
          <pc:docMk/>
          <pc:sldMk cId="1737742054" sldId="71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581876873" sldId="71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893737976" sldId="716"/>
        </pc:sldMkLst>
      </pc:sldChg>
      <pc:sldChg chg="modSp mod modNotesTx">
        <pc:chgData name="福原　颯(s24d164)" userId="5dad88b0-8d9f-4ea1-b2c6-c10a4d6d0a4a" providerId="ADAL" clId="{67AE16A1-D829-499F-AF83-97E0A1C30640}" dt="2025-04-24T08:33:08.348" v="10401" actId="20577"/>
        <pc:sldMkLst>
          <pc:docMk/>
          <pc:sldMk cId="4159215834" sldId="718"/>
        </pc:sldMkLst>
      </pc:sldChg>
      <pc:sldChg chg="modSp mod modNotesTx">
        <pc:chgData name="福原　颯(s24d164)" userId="5dad88b0-8d9f-4ea1-b2c6-c10a4d6d0a4a" providerId="ADAL" clId="{67AE16A1-D829-499F-AF83-97E0A1C30640}" dt="2025-04-24T09:29:14.766" v="10651" actId="20577"/>
        <pc:sldMkLst>
          <pc:docMk/>
          <pc:sldMk cId="1485345896" sldId="719"/>
        </pc:sldMkLst>
      </pc:sldChg>
      <pc:sldChg chg="modSp mod modNotesTx">
        <pc:chgData name="福原　颯(s24d164)" userId="5dad88b0-8d9f-4ea1-b2c6-c10a4d6d0a4a" providerId="ADAL" clId="{67AE16A1-D829-499F-AF83-97E0A1C30640}" dt="2025-04-24T09:29:35.543" v="10653" actId="20577"/>
        <pc:sldMkLst>
          <pc:docMk/>
          <pc:sldMk cId="3635740765" sldId="720"/>
        </pc:sldMkLst>
      </pc:sldChg>
      <pc:sldChg chg="addSp delSp modSp mod modAnim modNotesTx">
        <pc:chgData name="福原　颯(s24d164)" userId="5dad88b0-8d9f-4ea1-b2c6-c10a4d6d0a4a" providerId="ADAL" clId="{67AE16A1-D829-499F-AF83-97E0A1C30640}" dt="2025-04-24T10:53:49.357" v="10940" actId="20577"/>
        <pc:sldMkLst>
          <pc:docMk/>
          <pc:sldMk cId="2347730015" sldId="721"/>
        </pc:sldMkLst>
      </pc:sldChg>
      <pc:sldChg chg="addSp delSp modSp mod modAnim modNotesTx">
        <pc:chgData name="福原　颯(s24d164)" userId="5dad88b0-8d9f-4ea1-b2c6-c10a4d6d0a4a" providerId="ADAL" clId="{67AE16A1-D829-499F-AF83-97E0A1C30640}" dt="2025-04-24T10:54:03.932" v="10941" actId="20577"/>
        <pc:sldMkLst>
          <pc:docMk/>
          <pc:sldMk cId="2782943564" sldId="722"/>
        </pc:sldMkLst>
      </pc:sldChg>
      <pc:sldChg chg="delSp mod">
        <pc:chgData name="福原　颯(s24d164)" userId="5dad88b0-8d9f-4ea1-b2c6-c10a4d6d0a4a" providerId="ADAL" clId="{67AE16A1-D829-499F-AF83-97E0A1C30640}" dt="2025-04-24T09:32:31.860" v="10665" actId="478"/>
        <pc:sldMkLst>
          <pc:docMk/>
          <pc:sldMk cId="3176392747" sldId="723"/>
        </pc:sldMkLst>
      </pc:sldChg>
      <pc:sldChg chg="addSp modSp mod modAnim modNotesTx">
        <pc:chgData name="福原　颯(s24d164)" userId="5dad88b0-8d9f-4ea1-b2c6-c10a4d6d0a4a" providerId="ADAL" clId="{67AE16A1-D829-499F-AF83-97E0A1C30640}" dt="2025-04-24T10:52:48.017" v="10887" actId="20577"/>
        <pc:sldMkLst>
          <pc:docMk/>
          <pc:sldMk cId="3319081757" sldId="724"/>
        </pc:sldMkLst>
      </pc:sldChg>
      <pc:sldChg chg="modNotesTx">
        <pc:chgData name="福原　颯(s24d164)" userId="5dad88b0-8d9f-4ea1-b2c6-c10a4d6d0a4a" providerId="ADAL" clId="{67AE16A1-D829-499F-AF83-97E0A1C30640}" dt="2025-04-24T03:39:38.145" v="7703" actId="20577"/>
        <pc:sldMkLst>
          <pc:docMk/>
          <pc:sldMk cId="1946705632" sldId="727"/>
        </pc:sldMkLst>
      </pc:sldChg>
      <pc:sldChg chg="modSp mod modNotesTx">
        <pc:chgData name="福原　颯(s24d164)" userId="5dad88b0-8d9f-4ea1-b2c6-c10a4d6d0a4a" providerId="ADAL" clId="{67AE16A1-D829-499F-AF83-97E0A1C30640}" dt="2025-04-24T09:15:14.776" v="10644" actId="20577"/>
        <pc:sldMkLst>
          <pc:docMk/>
          <pc:sldMk cId="1641118007" sldId="728"/>
        </pc:sldMkLst>
      </pc:sldChg>
      <pc:sldChg chg="modSp mod modAnim modNotesTx">
        <pc:chgData name="福原　颯(s24d164)" userId="5dad88b0-8d9f-4ea1-b2c6-c10a4d6d0a4a" providerId="ADAL" clId="{67AE16A1-D829-499F-AF83-97E0A1C30640}" dt="2025-04-24T10:52:07.037" v="10863" actId="20577"/>
        <pc:sldMkLst>
          <pc:docMk/>
          <pc:sldMk cId="3127128952" sldId="729"/>
        </pc:sldMkLst>
      </pc:sldChg>
      <pc:sldChg chg="addSp delSp modSp mod modAnim modNotesTx">
        <pc:chgData name="福原　颯(s24d164)" userId="5dad88b0-8d9f-4ea1-b2c6-c10a4d6d0a4a" providerId="ADAL" clId="{67AE16A1-D829-499F-AF83-97E0A1C30640}" dt="2025-04-24T10:51:42.789" v="10854" actId="20577"/>
        <pc:sldMkLst>
          <pc:docMk/>
          <pc:sldMk cId="2003993181" sldId="731"/>
        </pc:sldMkLst>
      </pc:sldChg>
      <pc:sldChg chg="modNotesTx">
        <pc:chgData name="福原　颯(s24d164)" userId="5dad88b0-8d9f-4ea1-b2c6-c10a4d6d0a4a" providerId="ADAL" clId="{67AE16A1-D829-499F-AF83-97E0A1C30640}" dt="2025-04-24T04:01:49.726" v="8254" actId="20577"/>
        <pc:sldMkLst>
          <pc:docMk/>
          <pc:sldMk cId="3661843088" sldId="732"/>
        </pc:sldMkLst>
      </pc:sldChg>
      <pc:sldChg chg="modNotesTx">
        <pc:chgData name="福原　颯(s24d164)" userId="5dad88b0-8d9f-4ea1-b2c6-c10a4d6d0a4a" providerId="ADAL" clId="{67AE16A1-D829-499F-AF83-97E0A1C30640}" dt="2025-04-24T04:03:30.785" v="8350" actId="20577"/>
        <pc:sldMkLst>
          <pc:docMk/>
          <pc:sldMk cId="3602831380" sldId="733"/>
        </pc:sldMkLst>
      </pc:sldChg>
      <pc:sldChg chg="addSp modSp mod modAnim modNotesTx">
        <pc:chgData name="福原　颯(s24d164)" userId="5dad88b0-8d9f-4ea1-b2c6-c10a4d6d0a4a" providerId="ADAL" clId="{67AE16A1-D829-499F-AF83-97E0A1C30640}" dt="2025-04-24T09:01:29.103" v="10540" actId="20577"/>
        <pc:sldMkLst>
          <pc:docMk/>
          <pc:sldMk cId="1056422292" sldId="734"/>
        </pc:sldMkLst>
      </pc:sldChg>
      <pc:sldChg chg="addSp modSp mod modAnim modNotesTx">
        <pc:chgData name="福原　颯(s24d164)" userId="5dad88b0-8d9f-4ea1-b2c6-c10a4d6d0a4a" providerId="ADAL" clId="{67AE16A1-D829-499F-AF83-97E0A1C30640}" dt="2025-04-24T10:50:39.937" v="10827" actId="113"/>
        <pc:sldMkLst>
          <pc:docMk/>
          <pc:sldMk cId="3792115294" sldId="735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22336719" sldId="737"/>
        </pc:sldMkLst>
      </pc:sldChg>
      <pc:sldChg chg="addSp modSp mod ord modAnim modNotesTx">
        <pc:chgData name="福原　颯(s24d164)" userId="5dad88b0-8d9f-4ea1-b2c6-c10a4d6d0a4a" providerId="ADAL" clId="{67AE16A1-D829-499F-AF83-97E0A1C30640}" dt="2025-04-24T10:50:43.786" v="10828" actId="113"/>
        <pc:sldMkLst>
          <pc:docMk/>
          <pc:sldMk cId="4194224942" sldId="738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614919693" sldId="739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1456073347" sldId="740"/>
        </pc:sldMkLst>
      </pc:sldChg>
      <pc:sldChg chg="modSp mod modNotesTx">
        <pc:chgData name="福原　颯(s24d164)" userId="5dad88b0-8d9f-4ea1-b2c6-c10a4d6d0a4a" providerId="ADAL" clId="{67AE16A1-D829-499F-AF83-97E0A1C30640}" dt="2025-04-24T06:51:12.277" v="9176" actId="20577"/>
        <pc:sldMkLst>
          <pc:docMk/>
          <pc:sldMk cId="1422684548" sldId="741"/>
        </pc:sldMkLst>
      </pc:sldChg>
      <pc:sldChg chg="modSp del mod modNotesTx">
        <pc:chgData name="福原　颯(s24d164)" userId="5dad88b0-8d9f-4ea1-b2c6-c10a4d6d0a4a" providerId="ADAL" clId="{67AE16A1-D829-499F-AF83-97E0A1C30640}" dt="2025-04-24T00:58:37.606" v="5579" actId="47"/>
        <pc:sldMkLst>
          <pc:docMk/>
          <pc:sldMk cId="3940873187" sldId="742"/>
        </pc:sldMkLst>
      </pc:sldChg>
      <pc:sldChg chg="modSp del mod modNotesTx">
        <pc:chgData name="福原　颯(s24d164)" userId="5dad88b0-8d9f-4ea1-b2c6-c10a4d6d0a4a" providerId="ADAL" clId="{67AE16A1-D829-499F-AF83-97E0A1C30640}" dt="2025-04-24T01:49:43.044" v="5937" actId="47"/>
        <pc:sldMkLst>
          <pc:docMk/>
          <pc:sldMk cId="626489003" sldId="743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316008063" sldId="744"/>
        </pc:sldMkLst>
      </pc:sldChg>
      <pc:sldChg chg="del">
        <pc:chgData name="福原　颯(s24d164)" userId="5dad88b0-8d9f-4ea1-b2c6-c10a4d6d0a4a" providerId="ADAL" clId="{67AE16A1-D829-499F-AF83-97E0A1C30640}" dt="2025-04-24T04:53:28.277" v="8714" actId="47"/>
        <pc:sldMkLst>
          <pc:docMk/>
          <pc:sldMk cId="3184470614" sldId="745"/>
        </pc:sldMkLst>
      </pc:sldChg>
      <pc:sldChg chg="addSp delSp modSp mod modAnim modNotesTx">
        <pc:chgData name="福原　颯(s24d164)" userId="5dad88b0-8d9f-4ea1-b2c6-c10a4d6d0a4a" providerId="ADAL" clId="{67AE16A1-D829-499F-AF83-97E0A1C30640}" dt="2025-04-24T07:42:06.358" v="9896"/>
        <pc:sldMkLst>
          <pc:docMk/>
          <pc:sldMk cId="2056876469" sldId="746"/>
        </pc:sldMkLst>
      </pc:sldChg>
      <pc:sldChg chg="modSp mod modNotesTx">
        <pc:chgData name="福原　颯(s24d164)" userId="5dad88b0-8d9f-4ea1-b2c6-c10a4d6d0a4a" providerId="ADAL" clId="{67AE16A1-D829-499F-AF83-97E0A1C30640}" dt="2025-04-24T05:21:26.458" v="9024" actId="20577"/>
        <pc:sldMkLst>
          <pc:docMk/>
          <pc:sldMk cId="403920293" sldId="747"/>
        </pc:sldMkLst>
      </pc:sldChg>
      <pc:sldChg chg="modSp add del mod modNotesTx">
        <pc:chgData name="福原　颯(s24d164)" userId="5dad88b0-8d9f-4ea1-b2c6-c10a4d6d0a4a" providerId="ADAL" clId="{67AE16A1-D829-499F-AF83-97E0A1C30640}" dt="2025-04-24T00:58:37.606" v="5579" actId="47"/>
        <pc:sldMkLst>
          <pc:docMk/>
          <pc:sldMk cId="2442892468" sldId="748"/>
        </pc:sldMkLst>
      </pc:sldChg>
      <pc:sldChg chg="modSp add mod modNotesTx">
        <pc:chgData name="福原　颯(s24d164)" userId="5dad88b0-8d9f-4ea1-b2c6-c10a4d6d0a4a" providerId="ADAL" clId="{67AE16A1-D829-499F-AF83-97E0A1C30640}" dt="2025-04-24T08:05:00.283" v="10168" actId="20577"/>
        <pc:sldMkLst>
          <pc:docMk/>
          <pc:sldMk cId="854759762" sldId="749"/>
        </pc:sldMkLst>
      </pc:sldChg>
      <pc:sldChg chg="modSp add del mod modNotesTx">
        <pc:chgData name="福原　颯(s24d164)" userId="5dad88b0-8d9f-4ea1-b2c6-c10a4d6d0a4a" providerId="ADAL" clId="{67AE16A1-D829-499F-AF83-97E0A1C30640}" dt="2025-04-24T01:49:43.044" v="5937" actId="47"/>
        <pc:sldMkLst>
          <pc:docMk/>
          <pc:sldMk cId="2607840950" sldId="750"/>
        </pc:sldMkLst>
      </pc:sldChg>
      <pc:sldChg chg="modSp add mod modNotesTx">
        <pc:chgData name="福原　颯(s24d164)" userId="5dad88b0-8d9f-4ea1-b2c6-c10a4d6d0a4a" providerId="ADAL" clId="{67AE16A1-D829-499F-AF83-97E0A1C30640}" dt="2025-04-24T08:11:06.118" v="10381" actId="1035"/>
        <pc:sldMkLst>
          <pc:docMk/>
          <pc:sldMk cId="3832020014" sldId="751"/>
        </pc:sldMkLst>
      </pc:sldChg>
      <pc:sldChg chg="modSp add mod modAnim modNotesTx">
        <pc:chgData name="福原　颯(s24d164)" userId="5dad88b0-8d9f-4ea1-b2c6-c10a4d6d0a4a" providerId="ADAL" clId="{67AE16A1-D829-499F-AF83-97E0A1C30640}" dt="2025-04-24T07:26:27.324" v="9738" actId="20577"/>
        <pc:sldMkLst>
          <pc:docMk/>
          <pc:sldMk cId="1210969522" sldId="752"/>
        </pc:sldMkLst>
      </pc:sldChg>
      <pc:sldChg chg="addSp delSp modSp add mod delAnim modAnim">
        <pc:chgData name="福原　颯(s24d164)" userId="5dad88b0-8d9f-4ea1-b2c6-c10a4d6d0a4a" providerId="ADAL" clId="{67AE16A1-D829-499F-AF83-97E0A1C30640}" dt="2025-04-24T10:53:04.093" v="10900" actId="20577"/>
        <pc:sldMkLst>
          <pc:docMk/>
          <pc:sldMk cId="3356421823" sldId="753"/>
        </pc:sldMkLst>
      </pc:sldChg>
      <pc:sldChg chg="add del">
        <pc:chgData name="福原　颯(s24d164)" userId="5dad88b0-8d9f-4ea1-b2c6-c10a4d6d0a4a" providerId="ADAL" clId="{67AE16A1-D829-499F-AF83-97E0A1C30640}" dt="2025-04-24T09:48:22.733" v="10799" actId="47"/>
        <pc:sldMkLst>
          <pc:docMk/>
          <pc:sldMk cId="3406810752" sldId="754"/>
        </pc:sldMkLst>
      </pc:sldChg>
      <pc:sldChg chg="delSp modSp add mod delAnim">
        <pc:chgData name="福原　颯(s24d164)" userId="5dad88b0-8d9f-4ea1-b2c6-c10a4d6d0a4a" providerId="ADAL" clId="{67AE16A1-D829-499F-AF83-97E0A1C30640}" dt="2025-04-24T10:55:46.137" v="10945" actId="113"/>
        <pc:sldMkLst>
          <pc:docMk/>
          <pc:sldMk cId="3112599749" sldId="755"/>
        </pc:sldMkLst>
      </pc:sldChg>
      <pc:sldChg chg="addSp delSp modSp add mod modNotesTx">
        <pc:chgData name="福原　颯(s24d164)" userId="5dad88b0-8d9f-4ea1-b2c6-c10a4d6d0a4a" providerId="ADAL" clId="{67AE16A1-D829-499F-AF83-97E0A1C30640}" dt="2025-04-24T11:42:40.411" v="11813" actId="20577"/>
        <pc:sldMkLst>
          <pc:docMk/>
          <pc:sldMk cId="3833613617" sldId="756"/>
        </pc:sldMkLst>
      </pc:sldChg>
      <pc:sldChg chg="delSp modSp add mod delAnim modNotesTx">
        <pc:chgData name="福原　颯(s24d164)" userId="5dad88b0-8d9f-4ea1-b2c6-c10a4d6d0a4a" providerId="ADAL" clId="{67AE16A1-D829-499F-AF83-97E0A1C30640}" dt="2025-04-24T11:36:16.369" v="11710" actId="20577"/>
        <pc:sldMkLst>
          <pc:docMk/>
          <pc:sldMk cId="1232371135" sldId="757"/>
        </pc:sldMkLst>
      </pc:sldChg>
    </pc:docChg>
  </pc:docChgLst>
  <pc:docChgLst>
    <pc:chgData name="福原　颯(s24d164)" userId="5dad88b0-8d9f-4ea1-b2c6-c10a4d6d0a4a" providerId="ADAL" clId="{88AD7964-CE5D-454E-BAEC-D2874E957E74}"/>
    <pc:docChg chg="modSld sldOrd">
      <pc:chgData name="福原　颯(s24d164)" userId="5dad88b0-8d9f-4ea1-b2c6-c10a4d6d0a4a" providerId="ADAL" clId="{88AD7964-CE5D-454E-BAEC-D2874E957E74}" dt="2025-04-18T07:32:18.107" v="12"/>
      <pc:docMkLst>
        <pc:docMk/>
      </pc:docMkLst>
      <pc:sldChg chg="modSp">
        <pc:chgData name="福原　颯(s24d164)" userId="5dad88b0-8d9f-4ea1-b2c6-c10a4d6d0a4a" providerId="ADAL" clId="{88AD7964-CE5D-454E-BAEC-D2874E957E74}" dt="2025-04-18T07:29:32.415" v="0" actId="20577"/>
        <pc:sldMkLst>
          <pc:docMk/>
          <pc:sldMk cId="993336348" sldId="581"/>
        </pc:sldMkLst>
      </pc:sldChg>
      <pc:sldChg chg="modSp mod">
        <pc:chgData name="福原　颯(s24d164)" userId="5dad88b0-8d9f-4ea1-b2c6-c10a4d6d0a4a" providerId="ADAL" clId="{88AD7964-CE5D-454E-BAEC-D2874E957E74}" dt="2025-04-18T07:31:19.451" v="10" actId="20577"/>
        <pc:sldMkLst>
          <pc:docMk/>
          <pc:sldMk cId="2593897383" sldId="590"/>
        </pc:sldMkLst>
      </pc:sldChg>
      <pc:sldChg chg="ord">
        <pc:chgData name="福原　颯(s24d164)" userId="5dad88b0-8d9f-4ea1-b2c6-c10a4d6d0a4a" providerId="ADAL" clId="{88AD7964-CE5D-454E-BAEC-D2874E957E74}" dt="2025-04-18T07:32:18.107" v="12"/>
        <pc:sldMkLst>
          <pc:docMk/>
          <pc:sldMk cId="2070648182" sldId="622"/>
        </pc:sldMkLst>
      </pc:sldChg>
      <pc:sldChg chg="ord">
        <pc:chgData name="福原　颯(s24d164)" userId="5dad88b0-8d9f-4ea1-b2c6-c10a4d6d0a4a" providerId="ADAL" clId="{88AD7964-CE5D-454E-BAEC-D2874E957E74}" dt="2025-04-18T07:32:18.107" v="12"/>
        <pc:sldMkLst>
          <pc:docMk/>
          <pc:sldMk cId="2113505715" sldId="625"/>
        </pc:sldMkLst>
      </pc:sldChg>
      <pc:sldChg chg="ord">
        <pc:chgData name="福原　颯(s24d164)" userId="5dad88b0-8d9f-4ea1-b2c6-c10a4d6d0a4a" providerId="ADAL" clId="{88AD7964-CE5D-454E-BAEC-D2874E957E74}" dt="2025-04-18T07:32:18.107" v="12"/>
        <pc:sldMkLst>
          <pc:docMk/>
          <pc:sldMk cId="3513932518" sldId="628"/>
        </pc:sldMkLst>
      </pc:sldChg>
    </pc:docChg>
  </pc:docChgLst>
  <pc:docChgLst>
    <pc:chgData name="福原　颯(s24d164)" userId="5dad88b0-8d9f-4ea1-b2c6-c10a4d6d0a4a" providerId="ADAL" clId="{E602A02B-0543-4021-B602-6D96E7014D30}"/>
    <pc:docChg chg="undo custSel addSld delSld modSld">
      <pc:chgData name="福原　颯(s24d164)" userId="5dad88b0-8d9f-4ea1-b2c6-c10a4d6d0a4a" providerId="ADAL" clId="{E602A02B-0543-4021-B602-6D96E7014D30}" dt="2024-09-17T09:14:07.909" v="801" actId="1076"/>
      <pc:docMkLst>
        <pc:docMk/>
      </pc:docMkLst>
      <pc:sldChg chg="del">
        <pc:chgData name="福原　颯(s24d164)" userId="5dad88b0-8d9f-4ea1-b2c6-c10a4d6d0a4a" providerId="ADAL" clId="{E602A02B-0543-4021-B602-6D96E7014D30}" dt="2024-09-17T08:48:49.686" v="1" actId="47"/>
        <pc:sldMkLst>
          <pc:docMk/>
          <pc:sldMk cId="3078364756" sldId="528"/>
        </pc:sldMkLst>
      </pc:sldChg>
      <pc:sldChg chg="modSp mod">
        <pc:chgData name="福原　颯(s24d164)" userId="5dad88b0-8d9f-4ea1-b2c6-c10a4d6d0a4a" providerId="ADAL" clId="{E602A02B-0543-4021-B602-6D96E7014D30}" dt="2024-09-17T08:57:02.923" v="242" actId="20577"/>
        <pc:sldMkLst>
          <pc:docMk/>
          <pc:sldMk cId="1777063703" sldId="531"/>
        </pc:sldMkLst>
      </pc:sldChg>
      <pc:sldChg chg="add">
        <pc:chgData name="福原　颯(s24d164)" userId="5dad88b0-8d9f-4ea1-b2c6-c10a4d6d0a4a" providerId="ADAL" clId="{E602A02B-0543-4021-B602-6D96E7014D30}" dt="2024-09-17T08:48:47.784" v="0"/>
        <pc:sldMkLst>
          <pc:docMk/>
          <pc:sldMk cId="3754821337" sldId="532"/>
        </pc:sldMkLst>
      </pc:sldChg>
      <pc:sldChg chg="addSp modSp add mod">
        <pc:chgData name="福原　颯(s24d164)" userId="5dad88b0-8d9f-4ea1-b2c6-c10a4d6d0a4a" providerId="ADAL" clId="{E602A02B-0543-4021-B602-6D96E7014D30}" dt="2024-09-17T09:13:42.953" v="792" actId="1076"/>
        <pc:sldMkLst>
          <pc:docMk/>
          <pc:sldMk cId="1278374331" sldId="533"/>
        </pc:sldMkLst>
      </pc:sldChg>
      <pc:sldChg chg="delSp modSp add mod">
        <pc:chgData name="福原　颯(s24d164)" userId="5dad88b0-8d9f-4ea1-b2c6-c10a4d6d0a4a" providerId="ADAL" clId="{E602A02B-0543-4021-B602-6D96E7014D30}" dt="2024-09-17T09:14:07.909" v="801" actId="1076"/>
        <pc:sldMkLst>
          <pc:docMk/>
          <pc:sldMk cId="3281802686" sldId="534"/>
        </pc:sldMkLst>
      </pc:sldChg>
    </pc:docChg>
  </pc:docChgLst>
  <pc:docChgLst>
    <pc:chgData name="福原　颯(s24d164)" userId="5dad88b0-8d9f-4ea1-b2c6-c10a4d6d0a4a" providerId="ADAL" clId="{B3240978-5F24-4AA0-8351-73504D8ADC5A}"/>
    <pc:docChg chg="undo custSel addSld delSld modSld">
      <pc:chgData name="福原　颯(s24d164)" userId="5dad88b0-8d9f-4ea1-b2c6-c10a4d6d0a4a" providerId="ADAL" clId="{B3240978-5F24-4AA0-8351-73504D8ADC5A}" dt="2025-05-21T16:27:48.534" v="3119" actId="20577"/>
      <pc:docMkLst>
        <pc:docMk/>
      </pc:docMkLst>
      <pc:sldChg chg="modNotesTx">
        <pc:chgData name="福原　颯(s24d164)" userId="5dad88b0-8d9f-4ea1-b2c6-c10a4d6d0a4a" providerId="ADAL" clId="{B3240978-5F24-4AA0-8351-73504D8ADC5A}" dt="2025-05-21T16:24:24.124" v="2981" actId="113"/>
        <pc:sldMkLst>
          <pc:docMk/>
          <pc:sldMk cId="4159215834" sldId="718"/>
        </pc:sldMkLst>
      </pc:sldChg>
      <pc:sldChg chg="modNotesTx">
        <pc:chgData name="福原　颯(s24d164)" userId="5dad88b0-8d9f-4ea1-b2c6-c10a4d6d0a4a" providerId="ADAL" clId="{B3240978-5F24-4AA0-8351-73504D8ADC5A}" dt="2025-05-21T13:16:39.396" v="505" actId="20577"/>
        <pc:sldMkLst>
          <pc:docMk/>
          <pc:sldMk cId="2615351689" sldId="758"/>
        </pc:sldMkLst>
      </pc:sldChg>
      <pc:sldChg chg="modSp mod modNotesTx">
        <pc:chgData name="福原　颯(s24d164)" userId="5dad88b0-8d9f-4ea1-b2c6-c10a4d6d0a4a" providerId="ADAL" clId="{B3240978-5F24-4AA0-8351-73504D8ADC5A}" dt="2025-05-21T15:52:11.443" v="1972" actId="20577"/>
        <pc:sldMkLst>
          <pc:docMk/>
          <pc:sldMk cId="1067871787" sldId="768"/>
        </pc:sldMkLst>
      </pc:sldChg>
      <pc:sldChg chg="modSp mod">
        <pc:chgData name="福原　颯(s24d164)" userId="5dad88b0-8d9f-4ea1-b2c6-c10a4d6d0a4a" providerId="ADAL" clId="{B3240978-5F24-4AA0-8351-73504D8ADC5A}" dt="2025-05-21T09:12:01.244" v="5" actId="20577"/>
        <pc:sldMkLst>
          <pc:docMk/>
          <pc:sldMk cId="2662678024" sldId="770"/>
        </pc:sldMkLst>
      </pc:sldChg>
      <pc:sldChg chg="modSp mod modNotesTx">
        <pc:chgData name="福原　颯(s24d164)" userId="5dad88b0-8d9f-4ea1-b2c6-c10a4d6d0a4a" providerId="ADAL" clId="{B3240978-5F24-4AA0-8351-73504D8ADC5A}" dt="2025-05-21T16:27:48.534" v="3119" actId="20577"/>
        <pc:sldMkLst>
          <pc:docMk/>
          <pc:sldMk cId="1123830566" sldId="775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966620949" sldId="776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3118778179" sldId="779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770270452" sldId="780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261761750" sldId="781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293909014" sldId="782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237612359" sldId="783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37573737" sldId="784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048241044" sldId="785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159782941" sldId="786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661080508" sldId="787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1292101955" sldId="788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906458731" sldId="789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580826161" sldId="790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124655202" sldId="791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2451947027" sldId="792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9660724" sldId="793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958224478" sldId="794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499138244" sldId="795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045757155" sldId="796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333470137" sldId="797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201201007" sldId="798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78708712" sldId="799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140170195" sldId="800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744169427" sldId="801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27760683" sldId="802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043047303" sldId="803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010638594" sldId="804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223055461" sldId="805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59375935" sldId="806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069240060" sldId="807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3484124929" sldId="808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2773276949" sldId="809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837315838" sldId="810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444542119" sldId="811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300201696" sldId="812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224930651" sldId="813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861543991" sldId="814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842103758" sldId="815"/>
        </pc:sldMkLst>
      </pc:sldChg>
      <pc:sldChg chg="modSp add del modNotesTx">
        <pc:chgData name="福原　颯(s24d164)" userId="5dad88b0-8d9f-4ea1-b2c6-c10a4d6d0a4a" providerId="ADAL" clId="{B3240978-5F24-4AA0-8351-73504D8ADC5A}" dt="2025-05-21T16:24:07.824" v="2961" actId="20577"/>
        <pc:sldMkLst>
          <pc:docMk/>
          <pc:sldMk cId="1805178099" sldId="816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1883598738" sldId="817"/>
        </pc:sldMkLst>
      </pc:sldChg>
      <pc:sldChg chg="del">
        <pc:chgData name="福原　颯(s24d164)" userId="5dad88b0-8d9f-4ea1-b2c6-c10a4d6d0a4a" providerId="ADAL" clId="{B3240978-5F24-4AA0-8351-73504D8ADC5A}" dt="2025-05-21T09:11:25.488" v="1" actId="47"/>
        <pc:sldMkLst>
          <pc:docMk/>
          <pc:sldMk cId="4051204317" sldId="818"/>
        </pc:sldMkLst>
      </pc:sldChg>
      <pc:sldChg chg="modAnim">
        <pc:chgData name="福原　颯(s24d164)" userId="5dad88b0-8d9f-4ea1-b2c6-c10a4d6d0a4a" providerId="ADAL" clId="{B3240978-5F24-4AA0-8351-73504D8ADC5A}" dt="2025-05-21T16:25:08.275" v="2983"/>
        <pc:sldMkLst>
          <pc:docMk/>
          <pc:sldMk cId="2028234339" sldId="841"/>
        </pc:sldMkLst>
      </pc:sldChg>
      <pc:sldChg chg="modSp mod modNotesTx">
        <pc:chgData name="福原　颯(s24d164)" userId="5dad88b0-8d9f-4ea1-b2c6-c10a4d6d0a4a" providerId="ADAL" clId="{B3240978-5F24-4AA0-8351-73504D8ADC5A}" dt="2025-05-21T16:27:23.789" v="3088" actId="20577"/>
        <pc:sldMkLst>
          <pc:docMk/>
          <pc:sldMk cId="1263326900" sldId="843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1536071769" sldId="846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1451825540" sldId="849"/>
        </pc:sldMkLst>
      </pc:sldChg>
      <pc:sldChg chg="addSp delSp modSp add del mod modNotesTx">
        <pc:chgData name="福原　颯(s24d164)" userId="5dad88b0-8d9f-4ea1-b2c6-c10a4d6d0a4a" providerId="ADAL" clId="{B3240978-5F24-4AA0-8351-73504D8ADC5A}" dt="2025-05-21T15:53:32.524" v="2031" actId="20577"/>
        <pc:sldMkLst>
          <pc:docMk/>
          <pc:sldMk cId="2085457544" sldId="851"/>
        </pc:sldMkLst>
      </pc:sldChg>
      <pc:sldChg chg="modSp mod modNotesTx">
        <pc:chgData name="福原　颯(s24d164)" userId="5dad88b0-8d9f-4ea1-b2c6-c10a4d6d0a4a" providerId="ADAL" clId="{B3240978-5F24-4AA0-8351-73504D8ADC5A}" dt="2025-05-21T15:57:24.424" v="2154" actId="115"/>
        <pc:sldMkLst>
          <pc:docMk/>
          <pc:sldMk cId="446647372" sldId="852"/>
        </pc:sldMkLst>
      </pc:sldChg>
      <pc:sldChg chg="modSp mod modNotesTx">
        <pc:chgData name="福原　颯(s24d164)" userId="5dad88b0-8d9f-4ea1-b2c6-c10a4d6d0a4a" providerId="ADAL" clId="{B3240978-5F24-4AA0-8351-73504D8ADC5A}" dt="2025-05-21T16:10:09.324" v="2326" actId="1036"/>
        <pc:sldMkLst>
          <pc:docMk/>
          <pc:sldMk cId="2073588060" sldId="853"/>
        </pc:sldMkLst>
      </pc:sldChg>
      <pc:sldChg chg="modSp mod modNotesTx">
        <pc:chgData name="福原　颯(s24d164)" userId="5dad88b0-8d9f-4ea1-b2c6-c10a4d6d0a4a" providerId="ADAL" clId="{B3240978-5F24-4AA0-8351-73504D8ADC5A}" dt="2025-05-21T16:13:38.514" v="2540" actId="20577"/>
        <pc:sldMkLst>
          <pc:docMk/>
          <pc:sldMk cId="1254780454" sldId="854"/>
        </pc:sldMkLst>
      </pc:sldChg>
      <pc:sldChg chg="modSp mod modNotesTx">
        <pc:chgData name="福原　颯(s24d164)" userId="5dad88b0-8d9f-4ea1-b2c6-c10a4d6d0a4a" providerId="ADAL" clId="{B3240978-5F24-4AA0-8351-73504D8ADC5A}" dt="2025-05-21T16:20:45.534" v="2832" actId="20577"/>
        <pc:sldMkLst>
          <pc:docMk/>
          <pc:sldMk cId="1717734276" sldId="855"/>
        </pc:sldMkLst>
      </pc:sldChg>
      <pc:sldChg chg="del">
        <pc:chgData name="福原　颯(s24d164)" userId="5dad88b0-8d9f-4ea1-b2c6-c10a4d6d0a4a" providerId="ADAL" clId="{B3240978-5F24-4AA0-8351-73504D8ADC5A}" dt="2025-05-21T09:11:11.484" v="0" actId="47"/>
        <pc:sldMkLst>
          <pc:docMk/>
          <pc:sldMk cId="892485605" sldId="856"/>
        </pc:sldMkLst>
      </pc:sldChg>
    </pc:docChg>
  </pc:docChgLst>
  <pc:docChgLst>
    <pc:chgData name="福原　颯(s24d164)" userId="5dad88b0-8d9f-4ea1-b2c6-c10a4d6d0a4a" providerId="ADAL" clId="{82DD5C9F-9BFD-4D32-832E-DDDEB957F803}"/>
    <pc:docChg chg="undo custSel addSld delSld modSld sldOrd">
      <pc:chgData name="福原　颯(s24d164)" userId="5dad88b0-8d9f-4ea1-b2c6-c10a4d6d0a4a" providerId="ADAL" clId="{82DD5C9F-9BFD-4D32-832E-DDDEB957F803}" dt="2024-09-17T17:32:38.841" v="5371" actId="2165"/>
      <pc:docMkLst>
        <pc:docMk/>
      </pc:docMkLst>
      <pc:sldChg chg="modSp mod">
        <pc:chgData name="福原　颯(s24d164)" userId="5dad88b0-8d9f-4ea1-b2c6-c10a4d6d0a4a" providerId="ADAL" clId="{82DD5C9F-9BFD-4D32-832E-DDDEB957F803}" dt="2024-09-17T15:33:58.969" v="2658" actId="115"/>
        <pc:sldMkLst>
          <pc:docMk/>
          <pc:sldMk cId="1452277363" sldId="263"/>
        </pc:sldMkLst>
      </pc:sldChg>
      <pc:sldChg chg="modSp mod">
        <pc:chgData name="福原　颯(s24d164)" userId="5dad88b0-8d9f-4ea1-b2c6-c10a4d6d0a4a" providerId="ADAL" clId="{82DD5C9F-9BFD-4D32-832E-DDDEB957F803}" dt="2024-09-17T15:03:47.040" v="2010" actId="20577"/>
        <pc:sldMkLst>
          <pc:docMk/>
          <pc:sldMk cId="3280360261" sldId="416"/>
        </pc:sldMkLst>
      </pc:sldChg>
      <pc:sldChg chg="addSp modSp mod modAnim">
        <pc:chgData name="福原　颯(s24d164)" userId="5dad88b0-8d9f-4ea1-b2c6-c10a4d6d0a4a" providerId="ADAL" clId="{82DD5C9F-9BFD-4D32-832E-DDDEB957F803}" dt="2024-09-17T13:02:02.291" v="71"/>
        <pc:sldMkLst>
          <pc:docMk/>
          <pc:sldMk cId="707447553" sldId="517"/>
        </pc:sldMkLst>
      </pc:sldChg>
      <pc:sldChg chg="modSp mod">
        <pc:chgData name="福原　颯(s24d164)" userId="5dad88b0-8d9f-4ea1-b2c6-c10a4d6d0a4a" providerId="ADAL" clId="{82DD5C9F-9BFD-4D32-832E-DDDEB957F803}" dt="2024-09-17T12:58:29.069" v="0" actId="113"/>
        <pc:sldMkLst>
          <pc:docMk/>
          <pc:sldMk cId="1492636824" sldId="524"/>
        </pc:sldMkLst>
      </pc:sldChg>
      <pc:sldChg chg="modSp mod">
        <pc:chgData name="福原　颯(s24d164)" userId="5dad88b0-8d9f-4ea1-b2c6-c10a4d6d0a4a" providerId="ADAL" clId="{82DD5C9F-9BFD-4D32-832E-DDDEB957F803}" dt="2024-09-17T15:04:40.590" v="2034" actId="20577"/>
        <pc:sldMkLst>
          <pc:docMk/>
          <pc:sldMk cId="1777063703" sldId="531"/>
        </pc:sldMkLst>
      </pc:sldChg>
      <pc:sldChg chg="ord">
        <pc:chgData name="福原　颯(s24d164)" userId="5dad88b0-8d9f-4ea1-b2c6-c10a4d6d0a4a" providerId="ADAL" clId="{82DD5C9F-9BFD-4D32-832E-DDDEB957F803}" dt="2024-09-17T13:45:29.144" v="1014"/>
        <pc:sldMkLst>
          <pc:docMk/>
          <pc:sldMk cId="1278374331" sldId="533"/>
        </pc:sldMkLst>
      </pc:sldChg>
      <pc:sldChg chg="modSp mod ord">
        <pc:chgData name="福原　颯(s24d164)" userId="5dad88b0-8d9f-4ea1-b2c6-c10a4d6d0a4a" providerId="ADAL" clId="{82DD5C9F-9BFD-4D32-832E-DDDEB957F803}" dt="2024-09-17T15:05:21.945" v="2038"/>
        <pc:sldMkLst>
          <pc:docMk/>
          <pc:sldMk cId="3281802686" sldId="534"/>
        </pc:sldMkLst>
      </pc:sldChg>
      <pc:sldChg chg="addSp delSp modSp add mod delAnim modAnim">
        <pc:chgData name="福原　颯(s24d164)" userId="5dad88b0-8d9f-4ea1-b2c6-c10a4d6d0a4a" providerId="ADAL" clId="{82DD5C9F-9BFD-4D32-832E-DDDEB957F803}" dt="2024-09-17T15:04:49.736" v="2035" actId="21"/>
        <pc:sldMkLst>
          <pc:docMk/>
          <pc:sldMk cId="787021457" sldId="535"/>
        </pc:sldMkLst>
      </pc:sldChg>
      <pc:sldChg chg="modSp add mod">
        <pc:chgData name="福原　颯(s24d164)" userId="5dad88b0-8d9f-4ea1-b2c6-c10a4d6d0a4a" providerId="ADAL" clId="{82DD5C9F-9BFD-4D32-832E-DDDEB957F803}" dt="2024-09-17T13:24:06.875" v="572" actId="20577"/>
        <pc:sldMkLst>
          <pc:docMk/>
          <pc:sldMk cId="657489115" sldId="536"/>
        </pc:sldMkLst>
      </pc:sldChg>
      <pc:sldChg chg="modSp add mod">
        <pc:chgData name="福原　颯(s24d164)" userId="5dad88b0-8d9f-4ea1-b2c6-c10a4d6d0a4a" providerId="ADAL" clId="{82DD5C9F-9BFD-4D32-832E-DDDEB957F803}" dt="2024-09-17T13:23:42.427" v="563"/>
        <pc:sldMkLst>
          <pc:docMk/>
          <pc:sldMk cId="2340234848" sldId="537"/>
        </pc:sldMkLst>
      </pc:sldChg>
      <pc:sldChg chg="addSp delSp modSp add mod">
        <pc:chgData name="福原　颯(s24d164)" userId="5dad88b0-8d9f-4ea1-b2c6-c10a4d6d0a4a" providerId="ADAL" clId="{82DD5C9F-9BFD-4D32-832E-DDDEB957F803}" dt="2024-09-17T13:31:04.228" v="798" actId="20577"/>
        <pc:sldMkLst>
          <pc:docMk/>
          <pc:sldMk cId="1184372124" sldId="538"/>
        </pc:sldMkLst>
      </pc:sldChg>
      <pc:sldChg chg="addSp delSp modSp add mod">
        <pc:chgData name="福原　颯(s24d164)" userId="5dad88b0-8d9f-4ea1-b2c6-c10a4d6d0a4a" providerId="ADAL" clId="{82DD5C9F-9BFD-4D32-832E-DDDEB957F803}" dt="2024-09-17T13:35:31.339" v="965" actId="1076"/>
        <pc:sldMkLst>
          <pc:docMk/>
          <pc:sldMk cId="2634214433" sldId="539"/>
        </pc:sldMkLst>
      </pc:sldChg>
      <pc:sldChg chg="addSp modSp add mod modAnim">
        <pc:chgData name="福原　颯(s24d164)" userId="5dad88b0-8d9f-4ea1-b2c6-c10a4d6d0a4a" providerId="ADAL" clId="{82DD5C9F-9BFD-4D32-832E-DDDEB957F803}" dt="2024-09-17T15:04:59.250" v="2036"/>
        <pc:sldMkLst>
          <pc:docMk/>
          <pc:sldMk cId="2779778668" sldId="540"/>
        </pc:sldMkLst>
      </pc:sldChg>
      <pc:sldChg chg="modSp add mod">
        <pc:chgData name="福原　颯(s24d164)" userId="5dad88b0-8d9f-4ea1-b2c6-c10a4d6d0a4a" providerId="ADAL" clId="{82DD5C9F-9BFD-4D32-832E-DDDEB957F803}" dt="2024-09-17T13:36:41.684" v="979" actId="113"/>
        <pc:sldMkLst>
          <pc:docMk/>
          <pc:sldMk cId="2536414103" sldId="541"/>
        </pc:sldMkLst>
      </pc:sldChg>
      <pc:sldChg chg="addSp delSp modSp add mod">
        <pc:chgData name="福原　颯(s24d164)" userId="5dad88b0-8d9f-4ea1-b2c6-c10a4d6d0a4a" providerId="ADAL" clId="{82DD5C9F-9BFD-4D32-832E-DDDEB957F803}" dt="2024-09-17T14:15:51.101" v="1320" actId="1076"/>
        <pc:sldMkLst>
          <pc:docMk/>
          <pc:sldMk cId="4135016211" sldId="542"/>
        </pc:sldMkLst>
      </pc:sldChg>
      <pc:sldChg chg="addSp delSp modSp add mod">
        <pc:chgData name="福原　颯(s24d164)" userId="5dad88b0-8d9f-4ea1-b2c6-c10a4d6d0a4a" providerId="ADAL" clId="{82DD5C9F-9BFD-4D32-832E-DDDEB957F803}" dt="2024-09-17T14:45:17.197" v="1842" actId="13822"/>
        <pc:sldMkLst>
          <pc:docMk/>
          <pc:sldMk cId="2530920632" sldId="543"/>
        </pc:sldMkLst>
      </pc:sldChg>
      <pc:sldChg chg="addSp delSp modSp add mod">
        <pc:chgData name="福原　颯(s24d164)" userId="5dad88b0-8d9f-4ea1-b2c6-c10a4d6d0a4a" providerId="ADAL" clId="{82DD5C9F-9BFD-4D32-832E-DDDEB957F803}" dt="2024-09-17T14:49:51.037" v="1977" actId="1076"/>
        <pc:sldMkLst>
          <pc:docMk/>
          <pc:sldMk cId="1074092287" sldId="544"/>
        </pc:sldMkLst>
      </pc:sldChg>
      <pc:sldChg chg="modSp add mod">
        <pc:chgData name="福原　颯(s24d164)" userId="5dad88b0-8d9f-4ea1-b2c6-c10a4d6d0a4a" providerId="ADAL" clId="{82DD5C9F-9BFD-4D32-832E-DDDEB957F803}" dt="2024-09-17T15:03:37.133" v="2005" actId="20577"/>
        <pc:sldMkLst>
          <pc:docMk/>
          <pc:sldMk cId="2083591494" sldId="545"/>
        </pc:sldMkLst>
      </pc:sldChg>
      <pc:sldChg chg="addSp delSp modSp add mod ord">
        <pc:chgData name="福原　颯(s24d164)" userId="5dad88b0-8d9f-4ea1-b2c6-c10a4d6d0a4a" providerId="ADAL" clId="{82DD5C9F-9BFD-4D32-832E-DDDEB957F803}" dt="2024-09-17T15:36:20.770" v="2671" actId="15"/>
        <pc:sldMkLst>
          <pc:docMk/>
          <pc:sldMk cId="2393299346" sldId="546"/>
        </pc:sldMkLst>
      </pc:sldChg>
      <pc:sldChg chg="add del">
        <pc:chgData name="福原　颯(s24d164)" userId="5dad88b0-8d9f-4ea1-b2c6-c10a4d6d0a4a" providerId="ADAL" clId="{82DD5C9F-9BFD-4D32-832E-DDDEB957F803}" dt="2024-09-17T16:22:26.400" v="3584" actId="47"/>
        <pc:sldMkLst>
          <pc:docMk/>
          <pc:sldMk cId="1456943434" sldId="547"/>
        </pc:sldMkLst>
      </pc:sldChg>
      <pc:sldChg chg="add del">
        <pc:chgData name="福原　颯(s24d164)" userId="5dad88b0-8d9f-4ea1-b2c6-c10a4d6d0a4a" providerId="ADAL" clId="{82DD5C9F-9BFD-4D32-832E-DDDEB957F803}" dt="2024-09-17T16:22:26.400" v="3584" actId="47"/>
        <pc:sldMkLst>
          <pc:docMk/>
          <pc:sldMk cId="2719921329" sldId="548"/>
        </pc:sldMkLst>
      </pc:sldChg>
      <pc:sldChg chg="modSp add mod">
        <pc:chgData name="福原　颯(s24d164)" userId="5dad88b0-8d9f-4ea1-b2c6-c10a4d6d0a4a" providerId="ADAL" clId="{82DD5C9F-9BFD-4D32-832E-DDDEB957F803}" dt="2024-09-17T15:06:57.900" v="2057" actId="20577"/>
        <pc:sldMkLst>
          <pc:docMk/>
          <pc:sldMk cId="4238848866" sldId="549"/>
        </pc:sldMkLst>
      </pc:sldChg>
      <pc:sldChg chg="add">
        <pc:chgData name="福原　颯(s24d164)" userId="5dad88b0-8d9f-4ea1-b2c6-c10a4d6d0a4a" providerId="ADAL" clId="{82DD5C9F-9BFD-4D32-832E-DDDEB957F803}" dt="2024-09-17T15:05:41.447" v="2039"/>
        <pc:sldMkLst>
          <pc:docMk/>
          <pc:sldMk cId="2971353691" sldId="550"/>
        </pc:sldMkLst>
      </pc:sldChg>
      <pc:sldChg chg="delSp modSp add mod ord">
        <pc:chgData name="福原　颯(s24d164)" userId="5dad88b0-8d9f-4ea1-b2c6-c10a4d6d0a4a" providerId="ADAL" clId="{82DD5C9F-9BFD-4D32-832E-DDDEB957F803}" dt="2024-09-17T16:33:00.178" v="3806" actId="20577"/>
        <pc:sldMkLst>
          <pc:docMk/>
          <pc:sldMk cId="245135390" sldId="551"/>
        </pc:sldMkLst>
      </pc:sldChg>
      <pc:sldChg chg="addSp delSp modSp add mod">
        <pc:chgData name="福原　颯(s24d164)" userId="5dad88b0-8d9f-4ea1-b2c6-c10a4d6d0a4a" providerId="ADAL" clId="{82DD5C9F-9BFD-4D32-832E-DDDEB957F803}" dt="2024-09-17T16:09:36.099" v="3426" actId="1076"/>
        <pc:sldMkLst>
          <pc:docMk/>
          <pc:sldMk cId="338589204" sldId="552"/>
        </pc:sldMkLst>
      </pc:sldChg>
      <pc:sldChg chg="addSp delSp modSp add mod">
        <pc:chgData name="福原　颯(s24d164)" userId="5dad88b0-8d9f-4ea1-b2c6-c10a4d6d0a4a" providerId="ADAL" clId="{82DD5C9F-9BFD-4D32-832E-DDDEB957F803}" dt="2024-09-17T16:22:04.308" v="3583" actId="20577"/>
        <pc:sldMkLst>
          <pc:docMk/>
          <pc:sldMk cId="561060879" sldId="553"/>
        </pc:sldMkLst>
      </pc:sldChg>
      <pc:sldChg chg="add del">
        <pc:chgData name="福原　颯(s24d164)" userId="5dad88b0-8d9f-4ea1-b2c6-c10a4d6d0a4a" providerId="ADAL" clId="{82DD5C9F-9BFD-4D32-832E-DDDEB957F803}" dt="2024-09-17T16:26:22.760" v="3586" actId="47"/>
        <pc:sldMkLst>
          <pc:docMk/>
          <pc:sldMk cId="1444847222" sldId="554"/>
        </pc:sldMkLst>
      </pc:sldChg>
      <pc:sldChg chg="add mod modShow">
        <pc:chgData name="福原　颯(s24d164)" userId="5dad88b0-8d9f-4ea1-b2c6-c10a4d6d0a4a" providerId="ADAL" clId="{82DD5C9F-9BFD-4D32-832E-DDDEB957F803}" dt="2024-09-17T16:26:28.859" v="3587" actId="729"/>
        <pc:sldMkLst>
          <pc:docMk/>
          <pc:sldMk cId="3555829080" sldId="555"/>
        </pc:sldMkLst>
      </pc:sldChg>
      <pc:sldChg chg="add mod modShow">
        <pc:chgData name="福原　颯(s24d164)" userId="5dad88b0-8d9f-4ea1-b2c6-c10a4d6d0a4a" providerId="ADAL" clId="{82DD5C9F-9BFD-4D32-832E-DDDEB957F803}" dt="2024-09-17T16:26:31.246" v="3588" actId="729"/>
        <pc:sldMkLst>
          <pc:docMk/>
          <pc:sldMk cId="1706130816" sldId="556"/>
        </pc:sldMkLst>
      </pc:sldChg>
      <pc:sldChg chg="add ord">
        <pc:chgData name="福原　颯(s24d164)" userId="5dad88b0-8d9f-4ea1-b2c6-c10a4d6d0a4a" providerId="ADAL" clId="{82DD5C9F-9BFD-4D32-832E-DDDEB957F803}" dt="2024-09-17T17:27:49.883" v="5331"/>
        <pc:sldMkLst>
          <pc:docMk/>
          <pc:sldMk cId="3098468264" sldId="557"/>
        </pc:sldMkLst>
      </pc:sldChg>
      <pc:sldChg chg="addSp delSp modSp add mod">
        <pc:chgData name="福原　颯(s24d164)" userId="5dad88b0-8d9f-4ea1-b2c6-c10a4d6d0a4a" providerId="ADAL" clId="{82DD5C9F-9BFD-4D32-832E-DDDEB957F803}" dt="2024-09-17T16:29:37.098" v="3694" actId="478"/>
        <pc:sldMkLst>
          <pc:docMk/>
          <pc:sldMk cId="2437348224" sldId="558"/>
        </pc:sldMkLst>
      </pc:sldChg>
      <pc:sldChg chg="addSp delSp modSp add mod">
        <pc:chgData name="福原　颯(s24d164)" userId="5dad88b0-8d9f-4ea1-b2c6-c10a4d6d0a4a" providerId="ADAL" clId="{82DD5C9F-9BFD-4D32-832E-DDDEB957F803}" dt="2024-09-17T16:48:55.178" v="4233" actId="12385"/>
        <pc:sldMkLst>
          <pc:docMk/>
          <pc:sldMk cId="1399150608" sldId="559"/>
        </pc:sldMkLst>
      </pc:sldChg>
      <pc:sldChg chg="add">
        <pc:chgData name="福原　颯(s24d164)" userId="5dad88b0-8d9f-4ea1-b2c6-c10a4d6d0a4a" providerId="ADAL" clId="{82DD5C9F-9BFD-4D32-832E-DDDEB957F803}" dt="2024-09-17T16:48:27.879" v="4230" actId="2890"/>
        <pc:sldMkLst>
          <pc:docMk/>
          <pc:sldMk cId="3180030950" sldId="560"/>
        </pc:sldMkLst>
      </pc:sldChg>
      <pc:sldChg chg="addSp delSp modSp add del mod">
        <pc:chgData name="福原　颯(s24d164)" userId="5dad88b0-8d9f-4ea1-b2c6-c10a4d6d0a4a" providerId="ADAL" clId="{82DD5C9F-9BFD-4D32-832E-DDDEB957F803}" dt="2024-09-17T17:26:21.977" v="5319" actId="47"/>
        <pc:sldMkLst>
          <pc:docMk/>
          <pc:sldMk cId="2792239101" sldId="561"/>
        </pc:sldMkLst>
      </pc:sldChg>
      <pc:sldChg chg="modSp add mod ord">
        <pc:chgData name="福原　颯(s24d164)" userId="5dad88b0-8d9f-4ea1-b2c6-c10a4d6d0a4a" providerId="ADAL" clId="{82DD5C9F-9BFD-4D32-832E-DDDEB957F803}" dt="2024-09-17T16:52:08.127" v="4310" actId="20577"/>
        <pc:sldMkLst>
          <pc:docMk/>
          <pc:sldMk cId="3086407600" sldId="562"/>
        </pc:sldMkLst>
      </pc:sldChg>
      <pc:sldChg chg="modSp add mod">
        <pc:chgData name="福原　颯(s24d164)" userId="5dad88b0-8d9f-4ea1-b2c6-c10a4d6d0a4a" providerId="ADAL" clId="{82DD5C9F-9BFD-4D32-832E-DDDEB957F803}" dt="2024-09-17T16:55:08.940" v="4378" actId="1076"/>
        <pc:sldMkLst>
          <pc:docMk/>
          <pc:sldMk cId="411907626" sldId="563"/>
        </pc:sldMkLst>
      </pc:sldChg>
      <pc:sldChg chg="addSp delSp modSp add mod ord">
        <pc:chgData name="福原　颯(s24d164)" userId="5dad88b0-8d9f-4ea1-b2c6-c10a4d6d0a4a" providerId="ADAL" clId="{82DD5C9F-9BFD-4D32-832E-DDDEB957F803}" dt="2024-09-17T17:30:32.247" v="5355" actId="207"/>
        <pc:sldMkLst>
          <pc:docMk/>
          <pc:sldMk cId="2499128212" sldId="564"/>
        </pc:sldMkLst>
      </pc:sldChg>
      <pc:sldChg chg="addSp modSp add mod ord">
        <pc:chgData name="福原　颯(s24d164)" userId="5dad88b0-8d9f-4ea1-b2c6-c10a4d6d0a4a" providerId="ADAL" clId="{82DD5C9F-9BFD-4D32-832E-DDDEB957F803}" dt="2024-09-17T17:32:38.841" v="5371" actId="2165"/>
        <pc:sldMkLst>
          <pc:docMk/>
          <pc:sldMk cId="2608318930" sldId="565"/>
        </pc:sldMkLst>
      </pc:sldChg>
    </pc:docChg>
  </pc:docChgLst>
  <pc:docChgLst>
    <pc:chgData name="福原　颯(s24d164)" userId="5dad88b0-8d9f-4ea1-b2c6-c10a4d6d0a4a" providerId="ADAL" clId="{9F95D385-F789-44B6-9889-5D5551D3867E}"/>
    <pc:docChg chg="undo custSel addSld modSld sldOrd">
      <pc:chgData name="福原　颯(s24d164)" userId="5dad88b0-8d9f-4ea1-b2c6-c10a4d6d0a4a" providerId="ADAL" clId="{9F95D385-F789-44B6-9889-5D5551D3867E}" dt="2025-05-19T03:41:49.715" v="2934" actId="1076"/>
      <pc:docMkLst>
        <pc:docMk/>
      </pc:docMkLst>
      <pc:sldChg chg="addSp delSp modSp mod">
        <pc:chgData name="福原　颯(s24d164)" userId="5dad88b0-8d9f-4ea1-b2c6-c10a4d6d0a4a" providerId="ADAL" clId="{9F95D385-F789-44B6-9889-5D5551D3867E}" dt="2025-05-19T03:41:49.715" v="2934" actId="1076"/>
        <pc:sldMkLst>
          <pc:docMk/>
          <pc:sldMk cId="3333470137" sldId="797"/>
        </pc:sldMkLst>
      </pc:sldChg>
      <pc:sldChg chg="addSp modSp mod">
        <pc:chgData name="福原　颯(s24d164)" userId="5dad88b0-8d9f-4ea1-b2c6-c10a4d6d0a4a" providerId="ADAL" clId="{9F95D385-F789-44B6-9889-5D5551D3867E}" dt="2025-05-19T03:39:40.381" v="2906" actId="1036"/>
        <pc:sldMkLst>
          <pc:docMk/>
          <pc:sldMk cId="4140170195" sldId="800"/>
        </pc:sldMkLst>
      </pc:sldChg>
      <pc:sldChg chg="ord">
        <pc:chgData name="福原　颯(s24d164)" userId="5dad88b0-8d9f-4ea1-b2c6-c10a4d6d0a4a" providerId="ADAL" clId="{9F95D385-F789-44B6-9889-5D5551D3867E}" dt="2025-05-18T07:59:09.796" v="1"/>
        <pc:sldMkLst>
          <pc:docMk/>
          <pc:sldMk cId="744169427" sldId="801"/>
        </pc:sldMkLst>
      </pc:sldChg>
      <pc:sldChg chg="modSp mod">
        <pc:chgData name="福原　颯(s24d164)" userId="5dad88b0-8d9f-4ea1-b2c6-c10a4d6d0a4a" providerId="ADAL" clId="{9F95D385-F789-44B6-9889-5D5551D3867E}" dt="2025-05-19T03:37:04.614" v="2837" actId="20577"/>
        <pc:sldMkLst>
          <pc:docMk/>
          <pc:sldMk cId="2069240060" sldId="807"/>
        </pc:sldMkLst>
      </pc:sldChg>
      <pc:sldChg chg="addSp delSp modSp mod">
        <pc:chgData name="福原　颯(s24d164)" userId="5dad88b0-8d9f-4ea1-b2c6-c10a4d6d0a4a" providerId="ADAL" clId="{9F95D385-F789-44B6-9889-5D5551D3867E}" dt="2025-05-18T08:16:25.582" v="382" actId="1076"/>
        <pc:sldMkLst>
          <pc:docMk/>
          <pc:sldMk cId="3484124929" sldId="808"/>
        </pc:sldMkLst>
      </pc:sldChg>
      <pc:sldChg chg="addSp modSp mod ord">
        <pc:chgData name="福原　颯(s24d164)" userId="5dad88b0-8d9f-4ea1-b2c6-c10a4d6d0a4a" providerId="ADAL" clId="{9F95D385-F789-44B6-9889-5D5551D3867E}" dt="2025-05-19T03:34:15.836" v="2763" actId="113"/>
        <pc:sldMkLst>
          <pc:docMk/>
          <pc:sldMk cId="2773276949" sldId="809"/>
        </pc:sldMkLst>
      </pc:sldChg>
      <pc:sldChg chg="modSp mod ord">
        <pc:chgData name="福原　颯(s24d164)" userId="5dad88b0-8d9f-4ea1-b2c6-c10a4d6d0a4a" providerId="ADAL" clId="{9F95D385-F789-44B6-9889-5D5551D3867E}" dt="2025-05-18T08:26:52.543" v="660"/>
        <pc:sldMkLst>
          <pc:docMk/>
          <pc:sldMk cId="837315838" sldId="810"/>
        </pc:sldMkLst>
      </pc:sldChg>
      <pc:sldChg chg="addSp delSp modSp add mod modAnim">
        <pc:chgData name="福原　颯(s24d164)" userId="5dad88b0-8d9f-4ea1-b2c6-c10a4d6d0a4a" providerId="ADAL" clId="{9F95D385-F789-44B6-9889-5D5551D3867E}" dt="2025-05-18T09:42:09.706" v="688" actId="478"/>
        <pc:sldMkLst>
          <pc:docMk/>
          <pc:sldMk cId="1444542119" sldId="811"/>
        </pc:sldMkLst>
      </pc:sldChg>
      <pc:sldChg chg="addSp delSp modSp add mod delAnim modAnim">
        <pc:chgData name="福原　颯(s24d164)" userId="5dad88b0-8d9f-4ea1-b2c6-c10a4d6d0a4a" providerId="ADAL" clId="{9F95D385-F789-44B6-9889-5D5551D3867E}" dt="2025-05-19T03:29:26.713" v="2705" actId="113"/>
        <pc:sldMkLst>
          <pc:docMk/>
          <pc:sldMk cId="1300201696" sldId="812"/>
        </pc:sldMkLst>
      </pc:sldChg>
      <pc:sldChg chg="addSp modSp add mod ord">
        <pc:chgData name="福原　颯(s24d164)" userId="5dad88b0-8d9f-4ea1-b2c6-c10a4d6d0a4a" providerId="ADAL" clId="{9F95D385-F789-44B6-9889-5D5551D3867E}" dt="2025-05-19T03:33:41.795" v="2756" actId="20578"/>
        <pc:sldMkLst>
          <pc:docMk/>
          <pc:sldMk cId="4224930651" sldId="813"/>
        </pc:sldMkLst>
      </pc:sldChg>
      <pc:sldChg chg="modSp add mod ord">
        <pc:chgData name="福原　颯(s24d164)" userId="5dad88b0-8d9f-4ea1-b2c6-c10a4d6d0a4a" providerId="ADAL" clId="{9F95D385-F789-44B6-9889-5D5551D3867E}" dt="2025-05-18T11:04:27.301" v="2423"/>
        <pc:sldMkLst>
          <pc:docMk/>
          <pc:sldMk cId="1861543991" sldId="814"/>
        </pc:sldMkLst>
      </pc:sldChg>
      <pc:sldChg chg="modSp add mod">
        <pc:chgData name="福原　颯(s24d164)" userId="5dad88b0-8d9f-4ea1-b2c6-c10a4d6d0a4a" providerId="ADAL" clId="{9F95D385-F789-44B6-9889-5D5551D3867E}" dt="2025-05-18T10:56:11.354" v="2309" actId="20577"/>
        <pc:sldMkLst>
          <pc:docMk/>
          <pc:sldMk cId="842103758" sldId="815"/>
        </pc:sldMkLst>
      </pc:sldChg>
      <pc:sldChg chg="addSp modSp mod">
        <pc:chgData name="福原　颯(s24d164)" userId="5dad88b0-8d9f-4ea1-b2c6-c10a4d6d0a4a" providerId="ADAL" clId="{9F95D385-F789-44B6-9889-5D5551D3867E}" dt="2025-05-19T03:35:41.509" v="2789" actId="27636"/>
        <pc:sldMkLst>
          <pc:docMk/>
          <pc:sldMk cId="1805178099" sldId="816"/>
        </pc:sldMkLst>
      </pc:sldChg>
      <pc:sldChg chg="addSp delSp modSp new mod">
        <pc:chgData name="福原　颯(s24d164)" userId="5dad88b0-8d9f-4ea1-b2c6-c10a4d6d0a4a" providerId="ADAL" clId="{9F95D385-F789-44B6-9889-5D5551D3867E}" dt="2025-05-19T03:40:50.012" v="2923" actId="122"/>
        <pc:sldMkLst>
          <pc:docMk/>
          <pc:sldMk cId="1883598738" sldId="817"/>
        </pc:sldMkLst>
      </pc:sldChg>
      <pc:sldChg chg="addSp delSp modSp add mod">
        <pc:chgData name="福原　颯(s24d164)" userId="5dad88b0-8d9f-4ea1-b2c6-c10a4d6d0a4a" providerId="ADAL" clId="{9F95D385-F789-44B6-9889-5D5551D3867E}" dt="2025-05-19T03:41:35.045" v="2933" actId="478"/>
        <pc:sldMkLst>
          <pc:docMk/>
          <pc:sldMk cId="4051204317" sldId="818"/>
        </pc:sldMkLst>
      </pc:sldChg>
    </pc:docChg>
  </pc:docChgLst>
  <pc:docChgLst>
    <pc:chgData name="福原　颯(s24d164)" userId="5dad88b0-8d9f-4ea1-b2c6-c10a4d6d0a4a" providerId="ADAL" clId="{96BED9BE-8595-4B5A-B87B-E5B8A021441E}"/>
    <pc:docChg chg="undo custSel addSld delSld modSld sldOrd">
      <pc:chgData name="福原　颯(s24d164)" userId="5dad88b0-8d9f-4ea1-b2c6-c10a4d6d0a4a" providerId="ADAL" clId="{96BED9BE-8595-4B5A-B87B-E5B8A021441E}" dt="2025-04-19T13:27:16.267" v="3357"/>
      <pc:docMkLst>
        <pc:docMk/>
      </pc:docMkLst>
      <pc:sldChg chg="del">
        <pc:chgData name="福原　颯(s24d164)" userId="5dad88b0-8d9f-4ea1-b2c6-c10a4d6d0a4a" providerId="ADAL" clId="{96BED9BE-8595-4B5A-B87B-E5B8A021441E}" dt="2025-04-19T03:13:32.499" v="2" actId="47"/>
        <pc:sldMkLst>
          <pc:docMk/>
          <pc:sldMk cId="4113360082" sldId="563"/>
        </pc:sldMkLst>
      </pc:sldChg>
      <pc:sldChg chg="del">
        <pc:chgData name="福原　颯(s24d164)" userId="5dad88b0-8d9f-4ea1-b2c6-c10a4d6d0a4a" providerId="ADAL" clId="{96BED9BE-8595-4B5A-B87B-E5B8A021441E}" dt="2025-04-19T03:13:22.388" v="0" actId="47"/>
        <pc:sldMkLst>
          <pc:docMk/>
          <pc:sldMk cId="70252964" sldId="564"/>
        </pc:sldMkLst>
      </pc:sldChg>
      <pc:sldChg chg="del">
        <pc:chgData name="福原　颯(s24d164)" userId="5dad88b0-8d9f-4ea1-b2c6-c10a4d6d0a4a" providerId="ADAL" clId="{96BED9BE-8595-4B5A-B87B-E5B8A021441E}" dt="2025-04-19T03:13:22.388" v="0" actId="47"/>
        <pc:sldMkLst>
          <pc:docMk/>
          <pc:sldMk cId="2952434325" sldId="575"/>
        </pc:sldMkLst>
      </pc:sldChg>
      <pc:sldChg chg="del">
        <pc:chgData name="福原　颯(s24d164)" userId="5dad88b0-8d9f-4ea1-b2c6-c10a4d6d0a4a" providerId="ADAL" clId="{96BED9BE-8595-4B5A-B87B-E5B8A021441E}" dt="2025-04-19T03:13:25.993" v="1" actId="47"/>
        <pc:sldMkLst>
          <pc:docMk/>
          <pc:sldMk cId="1333854303" sldId="576"/>
        </pc:sldMkLst>
      </pc:sldChg>
      <pc:sldChg chg="delSp modSp mod">
        <pc:chgData name="福原　颯(s24d164)" userId="5dad88b0-8d9f-4ea1-b2c6-c10a4d6d0a4a" providerId="ADAL" clId="{96BED9BE-8595-4B5A-B87B-E5B8A021441E}" dt="2025-04-19T03:17:45.706" v="6" actId="1076"/>
        <pc:sldMkLst>
          <pc:docMk/>
          <pc:sldMk cId="3361981834" sldId="577"/>
        </pc:sldMkLst>
      </pc:sldChg>
      <pc:sldChg chg="del">
        <pc:chgData name="福原　颯(s24d164)" userId="5dad88b0-8d9f-4ea1-b2c6-c10a4d6d0a4a" providerId="ADAL" clId="{96BED9BE-8595-4B5A-B87B-E5B8A021441E}" dt="2025-04-19T03:13:35.659" v="3" actId="47"/>
        <pc:sldMkLst>
          <pc:docMk/>
          <pc:sldMk cId="2478096095" sldId="578"/>
        </pc:sldMkLst>
      </pc:sldChg>
      <pc:sldChg chg="del">
        <pc:chgData name="福原　颯(s24d164)" userId="5dad88b0-8d9f-4ea1-b2c6-c10a4d6d0a4a" providerId="ADAL" clId="{96BED9BE-8595-4B5A-B87B-E5B8A021441E}" dt="2025-04-19T03:13:46.138" v="4" actId="47"/>
        <pc:sldMkLst>
          <pc:docMk/>
          <pc:sldMk cId="1048482102" sldId="579"/>
        </pc:sldMkLst>
      </pc:sldChg>
      <pc:sldChg chg="modSp mod ord">
        <pc:chgData name="福原　颯(s24d164)" userId="5dad88b0-8d9f-4ea1-b2c6-c10a4d6d0a4a" providerId="ADAL" clId="{96BED9BE-8595-4B5A-B87B-E5B8A021441E}" dt="2025-04-19T04:07:18.876" v="546"/>
        <pc:sldMkLst>
          <pc:docMk/>
          <pc:sldMk cId="1684236110" sldId="580"/>
        </pc:sldMkLst>
      </pc:sldChg>
      <pc:sldChg chg="ord">
        <pc:chgData name="福原　颯(s24d164)" userId="5dad88b0-8d9f-4ea1-b2c6-c10a4d6d0a4a" providerId="ADAL" clId="{96BED9BE-8595-4B5A-B87B-E5B8A021441E}" dt="2025-04-19T04:07:18.876" v="546"/>
        <pc:sldMkLst>
          <pc:docMk/>
          <pc:sldMk cId="993336348" sldId="581"/>
        </pc:sldMkLst>
      </pc:sldChg>
      <pc:sldChg chg="addSp delSp modSp mod ord">
        <pc:chgData name="福原　颯(s24d164)" userId="5dad88b0-8d9f-4ea1-b2c6-c10a4d6d0a4a" providerId="ADAL" clId="{96BED9BE-8595-4B5A-B87B-E5B8A021441E}" dt="2025-04-19T05:28:55.160" v="648" actId="14100"/>
        <pc:sldMkLst>
          <pc:docMk/>
          <pc:sldMk cId="2192325963" sldId="582"/>
        </pc:sldMkLst>
      </pc:sldChg>
      <pc:sldChg chg="addSp delSp modSp mod ord">
        <pc:chgData name="福原　颯(s24d164)" userId="5dad88b0-8d9f-4ea1-b2c6-c10a4d6d0a4a" providerId="ADAL" clId="{96BED9BE-8595-4B5A-B87B-E5B8A021441E}" dt="2025-04-19T07:32:54.794" v="1740" actId="1036"/>
        <pc:sldMkLst>
          <pc:docMk/>
          <pc:sldMk cId="2607922016" sldId="583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729516588" sldId="589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2474660793" sldId="589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1135490524" sldId="590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2593897383" sldId="590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1108693724" sldId="591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216974437" sldId="591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1215048903" sldId="592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506124534" sldId="592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51395974" sldId="594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613503289" sldId="594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2529600253" sldId="599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2852719291" sldId="599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07944673" sldId="601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1806481061" sldId="601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865510053" sldId="602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2911912985" sldId="602"/>
        </pc:sldMkLst>
      </pc:sldChg>
      <pc:sldChg chg="del">
        <pc:chgData name="福原　颯(s24d164)" userId="5dad88b0-8d9f-4ea1-b2c6-c10a4d6d0a4a" providerId="ADAL" clId="{96BED9BE-8595-4B5A-B87B-E5B8A021441E}" dt="2025-04-19T13:27:05.921" v="3356" actId="2696"/>
        <pc:sldMkLst>
          <pc:docMk/>
          <pc:sldMk cId="146573435" sldId="604"/>
        </pc:sldMkLst>
      </pc:sldChg>
      <pc:sldChg chg="add">
        <pc:chgData name="福原　颯(s24d164)" userId="5dad88b0-8d9f-4ea1-b2c6-c10a4d6d0a4a" providerId="ADAL" clId="{96BED9BE-8595-4B5A-B87B-E5B8A021441E}" dt="2025-04-19T13:27:16.267" v="3357"/>
        <pc:sldMkLst>
          <pc:docMk/>
          <pc:sldMk cId="2701324578" sldId="604"/>
        </pc:sldMkLst>
      </pc:sldChg>
      <pc:sldChg chg="add">
        <pc:chgData name="福原　颯(s24d164)" userId="5dad88b0-8d9f-4ea1-b2c6-c10a4d6d0a4a" providerId="ADAL" clId="{96BED9BE-8595-4B5A-B87B-E5B8A021441E}" dt="2025-04-19T03:17:58.038" v="7"/>
        <pc:sldMkLst>
          <pc:docMk/>
          <pc:sldMk cId="144107496" sldId="653"/>
        </pc:sldMkLst>
      </pc:sldChg>
      <pc:sldChg chg="addSp delSp modSp add del mod modAnim">
        <pc:chgData name="福原　颯(s24d164)" userId="5dad88b0-8d9f-4ea1-b2c6-c10a4d6d0a4a" providerId="ADAL" clId="{96BED9BE-8595-4B5A-B87B-E5B8A021441E}" dt="2025-04-19T12:49:28.303" v="2755" actId="2696"/>
        <pc:sldMkLst>
          <pc:docMk/>
          <pc:sldMk cId="1514378634" sldId="654"/>
        </pc:sldMkLst>
      </pc:sldChg>
      <pc:sldChg chg="add">
        <pc:chgData name="福原　颯(s24d164)" userId="5dad88b0-8d9f-4ea1-b2c6-c10a4d6d0a4a" providerId="ADAL" clId="{96BED9BE-8595-4B5A-B87B-E5B8A021441E}" dt="2025-04-19T12:49:36.852" v="2756"/>
        <pc:sldMkLst>
          <pc:docMk/>
          <pc:sldMk cId="1523709395" sldId="654"/>
        </pc:sldMkLst>
      </pc:sldChg>
      <pc:sldChg chg="add">
        <pc:chgData name="福原　颯(s24d164)" userId="5dad88b0-8d9f-4ea1-b2c6-c10a4d6d0a4a" providerId="ADAL" clId="{96BED9BE-8595-4B5A-B87B-E5B8A021441E}" dt="2025-04-19T12:49:36.852" v="2756"/>
        <pc:sldMkLst>
          <pc:docMk/>
          <pc:sldMk cId="1824096391" sldId="655"/>
        </pc:sldMkLst>
      </pc:sldChg>
      <pc:sldChg chg="add del modAnim">
        <pc:chgData name="福原　颯(s24d164)" userId="5dad88b0-8d9f-4ea1-b2c6-c10a4d6d0a4a" providerId="ADAL" clId="{96BED9BE-8595-4B5A-B87B-E5B8A021441E}" dt="2025-04-19T12:49:28.303" v="2755" actId="2696"/>
        <pc:sldMkLst>
          <pc:docMk/>
          <pc:sldMk cId="2955390901" sldId="655"/>
        </pc:sldMkLst>
      </pc:sldChg>
      <pc:sldChg chg="addSp delSp modSp add mod ord delAnim modAnim">
        <pc:chgData name="福原　颯(s24d164)" userId="5dad88b0-8d9f-4ea1-b2c6-c10a4d6d0a4a" providerId="ADAL" clId="{96BED9BE-8595-4B5A-B87B-E5B8A021441E}" dt="2025-04-19T04:05:15.780" v="539" actId="20577"/>
        <pc:sldMkLst>
          <pc:docMk/>
          <pc:sldMk cId="937305246" sldId="656"/>
        </pc:sldMkLst>
      </pc:sldChg>
      <pc:sldChg chg="add modAnim">
        <pc:chgData name="福原　颯(s24d164)" userId="5dad88b0-8d9f-4ea1-b2c6-c10a4d6d0a4a" providerId="ADAL" clId="{96BED9BE-8595-4B5A-B87B-E5B8A021441E}" dt="2025-04-19T04:06:50.036" v="544"/>
        <pc:sldMkLst>
          <pc:docMk/>
          <pc:sldMk cId="3137772186" sldId="657"/>
        </pc:sldMkLst>
      </pc:sldChg>
      <pc:sldChg chg="add">
        <pc:chgData name="福原　颯(s24d164)" userId="5dad88b0-8d9f-4ea1-b2c6-c10a4d6d0a4a" providerId="ADAL" clId="{96BED9BE-8595-4B5A-B87B-E5B8A021441E}" dt="2025-04-19T05:21:29.972" v="547"/>
        <pc:sldMkLst>
          <pc:docMk/>
          <pc:sldMk cId="603261849" sldId="658"/>
        </pc:sldMkLst>
      </pc:sldChg>
      <pc:sldChg chg="addSp delSp modSp add mod">
        <pc:chgData name="福原　颯(s24d164)" userId="5dad88b0-8d9f-4ea1-b2c6-c10a4d6d0a4a" providerId="ADAL" clId="{96BED9BE-8595-4B5A-B87B-E5B8A021441E}" dt="2025-04-19T05:36:40.084" v="716" actId="1076"/>
        <pc:sldMkLst>
          <pc:docMk/>
          <pc:sldMk cId="747719176" sldId="659"/>
        </pc:sldMkLst>
      </pc:sldChg>
      <pc:sldChg chg="addSp delSp modSp add mod">
        <pc:chgData name="福原　颯(s24d164)" userId="5dad88b0-8d9f-4ea1-b2c6-c10a4d6d0a4a" providerId="ADAL" clId="{96BED9BE-8595-4B5A-B87B-E5B8A021441E}" dt="2025-04-19T05:57:21.325" v="1019" actId="20577"/>
        <pc:sldMkLst>
          <pc:docMk/>
          <pc:sldMk cId="945179736" sldId="660"/>
        </pc:sldMkLst>
      </pc:sldChg>
      <pc:sldChg chg="addSp delSp modSp add mod">
        <pc:chgData name="福原　颯(s24d164)" userId="5dad88b0-8d9f-4ea1-b2c6-c10a4d6d0a4a" providerId="ADAL" clId="{96BED9BE-8595-4B5A-B87B-E5B8A021441E}" dt="2025-04-19T06:00:01.430" v="1043" actId="14100"/>
        <pc:sldMkLst>
          <pc:docMk/>
          <pc:sldMk cId="2518953403" sldId="661"/>
        </pc:sldMkLst>
      </pc:sldChg>
      <pc:sldChg chg="addSp delSp modSp add mod">
        <pc:chgData name="福原　颯(s24d164)" userId="5dad88b0-8d9f-4ea1-b2c6-c10a4d6d0a4a" providerId="ADAL" clId="{96BED9BE-8595-4B5A-B87B-E5B8A021441E}" dt="2025-04-19T06:08:43.686" v="1133" actId="1076"/>
        <pc:sldMkLst>
          <pc:docMk/>
          <pc:sldMk cId="3351898642" sldId="662"/>
        </pc:sldMkLst>
      </pc:sldChg>
      <pc:sldChg chg="addSp delSp modSp add mod">
        <pc:chgData name="福原　颯(s24d164)" userId="5dad88b0-8d9f-4ea1-b2c6-c10a4d6d0a4a" providerId="ADAL" clId="{96BED9BE-8595-4B5A-B87B-E5B8A021441E}" dt="2025-04-19T06:32:02.735" v="1307" actId="20577"/>
        <pc:sldMkLst>
          <pc:docMk/>
          <pc:sldMk cId="2143842067" sldId="663"/>
        </pc:sldMkLst>
      </pc:sldChg>
      <pc:sldChg chg="addSp modSp add mod ord">
        <pc:chgData name="福原　颯(s24d164)" userId="5dad88b0-8d9f-4ea1-b2c6-c10a4d6d0a4a" providerId="ADAL" clId="{96BED9BE-8595-4B5A-B87B-E5B8A021441E}" dt="2025-04-19T07:33:21.474" v="1743" actId="14100"/>
        <pc:sldMkLst>
          <pc:docMk/>
          <pc:sldMk cId="1774343298" sldId="664"/>
        </pc:sldMkLst>
      </pc:sldChg>
      <pc:sldChg chg="modSp add mod">
        <pc:chgData name="福原　颯(s24d164)" userId="5dad88b0-8d9f-4ea1-b2c6-c10a4d6d0a4a" providerId="ADAL" clId="{96BED9BE-8595-4B5A-B87B-E5B8A021441E}" dt="2025-04-19T06:51:24.372" v="1541" actId="5793"/>
        <pc:sldMkLst>
          <pc:docMk/>
          <pc:sldMk cId="2548252875" sldId="665"/>
        </pc:sldMkLst>
      </pc:sldChg>
      <pc:sldChg chg="modSp add mod">
        <pc:chgData name="福原　颯(s24d164)" userId="5dad88b0-8d9f-4ea1-b2c6-c10a4d6d0a4a" providerId="ADAL" clId="{96BED9BE-8595-4B5A-B87B-E5B8A021441E}" dt="2025-04-19T07:02:55.232" v="1597" actId="20577"/>
        <pc:sldMkLst>
          <pc:docMk/>
          <pc:sldMk cId="1207606998" sldId="666"/>
        </pc:sldMkLst>
      </pc:sldChg>
      <pc:sldChg chg="add del">
        <pc:chgData name="福原　颯(s24d164)" userId="5dad88b0-8d9f-4ea1-b2c6-c10a4d6d0a4a" providerId="ADAL" clId="{96BED9BE-8595-4B5A-B87B-E5B8A021441E}" dt="2025-04-19T06:51:19.862" v="1535"/>
        <pc:sldMkLst>
          <pc:docMk/>
          <pc:sldMk cId="3369576319" sldId="666"/>
        </pc:sldMkLst>
      </pc:sldChg>
      <pc:sldChg chg="modSp add mod ord">
        <pc:chgData name="福原　颯(s24d164)" userId="5dad88b0-8d9f-4ea1-b2c6-c10a4d6d0a4a" providerId="ADAL" clId="{96BED9BE-8595-4B5A-B87B-E5B8A021441E}" dt="2025-04-19T08:10:42.329" v="2233"/>
        <pc:sldMkLst>
          <pc:docMk/>
          <pc:sldMk cId="1308966791" sldId="667"/>
        </pc:sldMkLst>
      </pc:sldChg>
      <pc:sldChg chg="modSp add mod">
        <pc:chgData name="福原　颯(s24d164)" userId="5dad88b0-8d9f-4ea1-b2c6-c10a4d6d0a4a" providerId="ADAL" clId="{96BED9BE-8595-4B5A-B87B-E5B8A021441E}" dt="2025-04-19T07:04:26.118" v="1649" actId="20577"/>
        <pc:sldMkLst>
          <pc:docMk/>
          <pc:sldMk cId="1917948682" sldId="668"/>
        </pc:sldMkLst>
      </pc:sldChg>
      <pc:sldChg chg="modSp add del mod">
        <pc:chgData name="福原　颯(s24d164)" userId="5dad88b0-8d9f-4ea1-b2c6-c10a4d6d0a4a" providerId="ADAL" clId="{96BED9BE-8595-4B5A-B87B-E5B8A021441E}" dt="2025-04-19T12:50:39.258" v="2772" actId="2696"/>
        <pc:sldMkLst>
          <pc:docMk/>
          <pc:sldMk cId="3346294482" sldId="669"/>
        </pc:sldMkLst>
      </pc:sldChg>
      <pc:sldChg chg="modSp add mod">
        <pc:chgData name="福原　颯(s24d164)" userId="5dad88b0-8d9f-4ea1-b2c6-c10a4d6d0a4a" providerId="ADAL" clId="{96BED9BE-8595-4B5A-B87B-E5B8A021441E}" dt="2025-04-19T07:07:58.023" v="1692" actId="1035"/>
        <pc:sldMkLst>
          <pc:docMk/>
          <pc:sldMk cId="246713512" sldId="670"/>
        </pc:sldMkLst>
      </pc:sldChg>
      <pc:sldChg chg="addSp delSp modSp add mod">
        <pc:chgData name="福原　颯(s24d164)" userId="5dad88b0-8d9f-4ea1-b2c6-c10a4d6d0a4a" providerId="ADAL" clId="{96BED9BE-8595-4B5A-B87B-E5B8A021441E}" dt="2025-04-19T08:08:08.283" v="2181" actId="1076"/>
        <pc:sldMkLst>
          <pc:docMk/>
          <pc:sldMk cId="2884886546" sldId="671"/>
        </pc:sldMkLst>
      </pc:sldChg>
      <pc:sldChg chg="modSp add mod">
        <pc:chgData name="福原　颯(s24d164)" userId="5dad88b0-8d9f-4ea1-b2c6-c10a4d6d0a4a" providerId="ADAL" clId="{96BED9BE-8595-4B5A-B87B-E5B8A021441E}" dt="2025-04-19T08:07:52.788" v="2161" actId="20577"/>
        <pc:sldMkLst>
          <pc:docMk/>
          <pc:sldMk cId="3207683021" sldId="672"/>
        </pc:sldMkLst>
      </pc:sldChg>
      <pc:sldChg chg="modSp add mod ord">
        <pc:chgData name="福原　颯(s24d164)" userId="5dad88b0-8d9f-4ea1-b2c6-c10a4d6d0a4a" providerId="ADAL" clId="{96BED9BE-8595-4B5A-B87B-E5B8A021441E}" dt="2025-04-19T12:49:56.995" v="2759" actId="113"/>
        <pc:sldMkLst>
          <pc:docMk/>
          <pc:sldMk cId="3691397539" sldId="673"/>
        </pc:sldMkLst>
      </pc:sldChg>
      <pc:sldChg chg="addSp delSp modSp add mod ord">
        <pc:chgData name="福原　颯(s24d164)" userId="5dad88b0-8d9f-4ea1-b2c6-c10a4d6d0a4a" providerId="ADAL" clId="{96BED9BE-8595-4B5A-B87B-E5B8A021441E}" dt="2025-04-19T12:57:01.544" v="2775"/>
        <pc:sldMkLst>
          <pc:docMk/>
          <pc:sldMk cId="1477431819" sldId="674"/>
        </pc:sldMkLst>
      </pc:sldChg>
      <pc:sldChg chg="add">
        <pc:chgData name="福原　颯(s24d164)" userId="5dad88b0-8d9f-4ea1-b2c6-c10a4d6d0a4a" providerId="ADAL" clId="{96BED9BE-8595-4B5A-B87B-E5B8A021441E}" dt="2025-04-19T08:15:20.207" v="2300" actId="2890"/>
        <pc:sldMkLst>
          <pc:docMk/>
          <pc:sldMk cId="3440547638" sldId="675"/>
        </pc:sldMkLst>
      </pc:sldChg>
      <pc:sldChg chg="modSp add mod">
        <pc:chgData name="福原　颯(s24d164)" userId="5dad88b0-8d9f-4ea1-b2c6-c10a4d6d0a4a" providerId="ADAL" clId="{96BED9BE-8595-4B5A-B87B-E5B8A021441E}" dt="2025-04-19T12:50:18.450" v="2770" actId="1035"/>
        <pc:sldMkLst>
          <pc:docMk/>
          <pc:sldMk cId="2670103010" sldId="676"/>
        </pc:sldMkLst>
      </pc:sldChg>
      <pc:sldChg chg="modSp add mod">
        <pc:chgData name="福原　颯(s24d164)" userId="5dad88b0-8d9f-4ea1-b2c6-c10a4d6d0a4a" providerId="ADAL" clId="{96BED9BE-8595-4B5A-B87B-E5B8A021441E}" dt="2025-04-19T12:58:16.854" v="2811" actId="20577"/>
        <pc:sldMkLst>
          <pc:docMk/>
          <pc:sldMk cId="4129552547" sldId="677"/>
        </pc:sldMkLst>
      </pc:sldChg>
      <pc:sldChg chg="addSp delSp modSp add mod modAnim">
        <pc:chgData name="福原　颯(s24d164)" userId="5dad88b0-8d9f-4ea1-b2c6-c10a4d6d0a4a" providerId="ADAL" clId="{96BED9BE-8595-4B5A-B87B-E5B8A021441E}" dt="2025-04-19T13:23:58.834" v="3324" actId="1076"/>
        <pc:sldMkLst>
          <pc:docMk/>
          <pc:sldMk cId="1544789890" sldId="678"/>
        </pc:sldMkLst>
      </pc:sldChg>
      <pc:sldChg chg="addSp modSp add mod ord">
        <pc:chgData name="福原　颯(s24d164)" userId="5dad88b0-8d9f-4ea1-b2c6-c10a4d6d0a4a" providerId="ADAL" clId="{96BED9BE-8595-4B5A-B87B-E5B8A021441E}" dt="2025-04-19T13:26:19.845" v="3355"/>
        <pc:sldMkLst>
          <pc:docMk/>
          <pc:sldMk cId="297312426" sldId="679"/>
        </pc:sldMkLst>
      </pc:sldChg>
      <pc:sldChg chg="modSp add del mod">
        <pc:chgData name="福原　颯(s24d164)" userId="5dad88b0-8d9f-4ea1-b2c6-c10a4d6d0a4a" providerId="ADAL" clId="{96BED9BE-8595-4B5A-B87B-E5B8A021441E}" dt="2025-04-19T13:24:39.427" v="3325" actId="47"/>
        <pc:sldMkLst>
          <pc:docMk/>
          <pc:sldMk cId="2114749100" sldId="679"/>
        </pc:sldMkLst>
      </pc:sldChg>
    </pc:docChg>
  </pc:docChgLst>
  <pc:docChgLst>
    <pc:chgData name="福原　颯(s24d164)" userId="5dad88b0-8d9f-4ea1-b2c6-c10a4d6d0a4a" providerId="ADAL" clId="{614A5EBC-D487-4DE9-BD2A-2B44EB77DE1C}"/>
    <pc:docChg chg="undo custSel addSld modSld">
      <pc:chgData name="福原　颯(s24d164)" userId="5dad88b0-8d9f-4ea1-b2c6-c10a4d6d0a4a" providerId="ADAL" clId="{614A5EBC-D487-4DE9-BD2A-2B44EB77DE1C}" dt="2025-05-17T08:48:47.308" v="447" actId="20577"/>
      <pc:docMkLst>
        <pc:docMk/>
      </pc:docMkLst>
      <pc:sldChg chg="modSp mod">
        <pc:chgData name="福原　颯(s24d164)" userId="5dad88b0-8d9f-4ea1-b2c6-c10a4d6d0a4a" providerId="ADAL" clId="{614A5EBC-D487-4DE9-BD2A-2B44EB77DE1C}" dt="2025-05-17T08:31:31.881" v="96" actId="20577"/>
        <pc:sldMkLst>
          <pc:docMk/>
          <pc:sldMk cId="372302214" sldId="777"/>
        </pc:sldMkLst>
      </pc:sldChg>
      <pc:sldChg chg="modSp mod">
        <pc:chgData name="福原　颯(s24d164)" userId="5dad88b0-8d9f-4ea1-b2c6-c10a4d6d0a4a" providerId="ADAL" clId="{614A5EBC-D487-4DE9-BD2A-2B44EB77DE1C}" dt="2025-05-17T08:35:17.627" v="199" actId="115"/>
        <pc:sldMkLst>
          <pc:docMk/>
          <pc:sldMk cId="1044232084" sldId="779"/>
        </pc:sldMkLst>
      </pc:sldChg>
      <pc:sldChg chg="modSp mod">
        <pc:chgData name="福原　颯(s24d164)" userId="5dad88b0-8d9f-4ea1-b2c6-c10a4d6d0a4a" providerId="ADAL" clId="{614A5EBC-D487-4DE9-BD2A-2B44EB77DE1C}" dt="2025-05-17T08:29:33.269" v="64" actId="20577"/>
        <pc:sldMkLst>
          <pc:docMk/>
          <pc:sldMk cId="3237612359" sldId="783"/>
        </pc:sldMkLst>
      </pc:sldChg>
      <pc:sldChg chg="modSp mod">
        <pc:chgData name="福原　颯(s24d164)" userId="5dad88b0-8d9f-4ea1-b2c6-c10a4d6d0a4a" providerId="ADAL" clId="{614A5EBC-D487-4DE9-BD2A-2B44EB77DE1C}" dt="2025-05-17T08:42:05.251" v="289"/>
        <pc:sldMkLst>
          <pc:docMk/>
          <pc:sldMk cId="337573737" sldId="784"/>
        </pc:sldMkLst>
      </pc:sldChg>
      <pc:sldChg chg="add">
        <pc:chgData name="福原　颯(s24d164)" userId="5dad88b0-8d9f-4ea1-b2c6-c10a4d6d0a4a" providerId="ADAL" clId="{614A5EBC-D487-4DE9-BD2A-2B44EB77DE1C}" dt="2025-05-17T08:22:18.869" v="18"/>
        <pc:sldMkLst>
          <pc:docMk/>
          <pc:sldMk cId="4048241044" sldId="785"/>
        </pc:sldMkLst>
      </pc:sldChg>
      <pc:sldChg chg="add">
        <pc:chgData name="福原　颯(s24d164)" userId="5dad88b0-8d9f-4ea1-b2c6-c10a4d6d0a4a" providerId="ADAL" clId="{614A5EBC-D487-4DE9-BD2A-2B44EB77DE1C}" dt="2025-05-17T08:42:11.473" v="290"/>
        <pc:sldMkLst>
          <pc:docMk/>
          <pc:sldMk cId="2159782941" sldId="786"/>
        </pc:sldMkLst>
      </pc:sldChg>
      <pc:sldChg chg="modSp add mod">
        <pc:chgData name="福原　颯(s24d164)" userId="5dad88b0-8d9f-4ea1-b2c6-c10a4d6d0a4a" providerId="ADAL" clId="{614A5EBC-D487-4DE9-BD2A-2B44EB77DE1C}" dt="2025-05-17T08:48:47.308" v="447" actId="20577"/>
        <pc:sldMkLst>
          <pc:docMk/>
          <pc:sldMk cId="1661080508" sldId="787"/>
        </pc:sldMkLst>
      </pc:sldChg>
    </pc:docChg>
  </pc:docChgLst>
  <pc:docChgLst>
    <pc:chgData name="福原　颯(s24d164)" userId="5dad88b0-8d9f-4ea1-b2c6-c10a4d6d0a4a" providerId="ADAL" clId="{B3175C1D-6E6D-47D8-B964-B85A915674B2}"/>
    <pc:docChg chg="undo custSel addSld delSld modSld">
      <pc:chgData name="福原　颯(s24d164)" userId="5dad88b0-8d9f-4ea1-b2c6-c10a4d6d0a4a" providerId="ADAL" clId="{B3175C1D-6E6D-47D8-B964-B85A915674B2}" dt="2025-05-21T17:36:34.983" v="1075"/>
      <pc:docMkLst>
        <pc:docMk/>
      </pc:docMkLst>
      <pc:sldChg chg="addSp modSp mod modAnim modNotesTx">
        <pc:chgData name="福原　颯(s24d164)" userId="5dad88b0-8d9f-4ea1-b2c6-c10a4d6d0a4a" providerId="ADAL" clId="{B3175C1D-6E6D-47D8-B964-B85A915674B2}" dt="2025-05-21T17:36:34.983" v="1075"/>
        <pc:sldMkLst>
          <pc:docMk/>
          <pc:sldMk cId="249835358" sldId="762"/>
        </pc:sldMkLst>
      </pc:sldChg>
      <pc:sldChg chg="addSp delSp modSp mod modNotesTx">
        <pc:chgData name="福原　颯(s24d164)" userId="5dad88b0-8d9f-4ea1-b2c6-c10a4d6d0a4a" providerId="ADAL" clId="{B3175C1D-6E6D-47D8-B964-B85A915674B2}" dt="2025-05-21T17:22:58.712" v="1052" actId="20577"/>
        <pc:sldMkLst>
          <pc:docMk/>
          <pc:sldMk cId="1067871787" sldId="768"/>
        </pc:sldMkLst>
      </pc:sldChg>
      <pc:sldChg chg="modNotesTx">
        <pc:chgData name="福原　颯(s24d164)" userId="5dad88b0-8d9f-4ea1-b2c6-c10a4d6d0a4a" providerId="ADAL" clId="{B3175C1D-6E6D-47D8-B964-B85A915674B2}" dt="2025-05-21T17:22:19.094" v="1029" actId="20577"/>
        <pc:sldMkLst>
          <pc:docMk/>
          <pc:sldMk cId="3516470228" sldId="769"/>
        </pc:sldMkLst>
      </pc:sldChg>
      <pc:sldChg chg="modSp mod">
        <pc:chgData name="福原　颯(s24d164)" userId="5dad88b0-8d9f-4ea1-b2c6-c10a4d6d0a4a" providerId="ADAL" clId="{B3175C1D-6E6D-47D8-B964-B85A915674B2}" dt="2025-05-21T16:33:23.854" v="35" actId="20577"/>
        <pc:sldMkLst>
          <pc:docMk/>
          <pc:sldMk cId="372302214" sldId="777"/>
        </pc:sldMkLst>
      </pc:sldChg>
      <pc:sldChg chg="modSp modNotesTx">
        <pc:chgData name="福原　颯(s24d164)" userId="5dad88b0-8d9f-4ea1-b2c6-c10a4d6d0a4a" providerId="ADAL" clId="{B3175C1D-6E6D-47D8-B964-B85A915674B2}" dt="2025-05-21T16:34:15.694" v="76" actId="20577"/>
        <pc:sldMkLst>
          <pc:docMk/>
          <pc:sldMk cId="928857032" sldId="778"/>
        </pc:sldMkLst>
      </pc:sldChg>
      <pc:sldChg chg="modSp mod modNotesTx">
        <pc:chgData name="福原　颯(s24d164)" userId="5dad88b0-8d9f-4ea1-b2c6-c10a4d6d0a4a" providerId="ADAL" clId="{B3175C1D-6E6D-47D8-B964-B85A915674B2}" dt="2025-05-21T16:38:37.083" v="229" actId="20577"/>
        <pc:sldMkLst>
          <pc:docMk/>
          <pc:sldMk cId="1805178099" sldId="816"/>
        </pc:sldMkLst>
      </pc:sldChg>
      <pc:sldChg chg="modSp del mod modNotesTx">
        <pc:chgData name="福原　颯(s24d164)" userId="5dad88b0-8d9f-4ea1-b2c6-c10a4d6d0a4a" providerId="ADAL" clId="{B3175C1D-6E6D-47D8-B964-B85A915674B2}" dt="2025-05-21T17:01:54.947" v="339" actId="47"/>
        <pc:sldMkLst>
          <pc:docMk/>
          <pc:sldMk cId="1263326900" sldId="843"/>
        </pc:sldMkLst>
      </pc:sldChg>
      <pc:sldChg chg="modSp">
        <pc:chgData name="福原　颯(s24d164)" userId="5dad88b0-8d9f-4ea1-b2c6-c10a4d6d0a4a" providerId="ADAL" clId="{B3175C1D-6E6D-47D8-B964-B85A915674B2}" dt="2025-05-21T16:34:41.364" v="93" actId="20577"/>
        <pc:sldMkLst>
          <pc:docMk/>
          <pc:sldMk cId="4022854633" sldId="847"/>
        </pc:sldMkLst>
      </pc:sldChg>
      <pc:sldChg chg="addSp modSp mod">
        <pc:chgData name="福原　颯(s24d164)" userId="5dad88b0-8d9f-4ea1-b2c6-c10a4d6d0a4a" providerId="ADAL" clId="{B3175C1D-6E6D-47D8-B964-B85A915674B2}" dt="2025-05-21T16:36:04.724" v="126" actId="20577"/>
        <pc:sldMkLst>
          <pc:docMk/>
          <pc:sldMk cId="2085457544" sldId="851"/>
        </pc:sldMkLst>
      </pc:sldChg>
      <pc:sldChg chg="addSp modSp del mod">
        <pc:chgData name="福原　颯(s24d164)" userId="5dad88b0-8d9f-4ea1-b2c6-c10a4d6d0a4a" providerId="ADAL" clId="{B3175C1D-6E6D-47D8-B964-B85A915674B2}" dt="2025-05-21T16:39:48.790" v="239" actId="47"/>
        <pc:sldMkLst>
          <pc:docMk/>
          <pc:sldMk cId="2073588060" sldId="853"/>
        </pc:sldMkLst>
      </pc:sldChg>
      <pc:sldChg chg="modSp">
        <pc:chgData name="福原　颯(s24d164)" userId="5dad88b0-8d9f-4ea1-b2c6-c10a4d6d0a4a" providerId="ADAL" clId="{B3175C1D-6E6D-47D8-B964-B85A915674B2}" dt="2025-05-21T16:37:29.789" v="172"/>
        <pc:sldMkLst>
          <pc:docMk/>
          <pc:sldMk cId="1254780454" sldId="854"/>
        </pc:sldMkLst>
      </pc:sldChg>
      <pc:sldChg chg="modSp add mod modAnim">
        <pc:chgData name="福原　颯(s24d164)" userId="5dad88b0-8d9f-4ea1-b2c6-c10a4d6d0a4a" providerId="ADAL" clId="{B3175C1D-6E6D-47D8-B964-B85A915674B2}" dt="2025-05-21T16:39:39.524" v="238"/>
        <pc:sldMkLst>
          <pc:docMk/>
          <pc:sldMk cId="3421327457" sldId="856"/>
        </pc:sldMkLst>
      </pc:sldChg>
      <pc:sldChg chg="modSp add mod">
        <pc:chgData name="福原　颯(s24d164)" userId="5dad88b0-8d9f-4ea1-b2c6-c10a4d6d0a4a" providerId="ADAL" clId="{B3175C1D-6E6D-47D8-B964-B85A915674B2}" dt="2025-05-21T17:01:25.793" v="338" actId="403"/>
        <pc:sldMkLst>
          <pc:docMk/>
          <pc:sldMk cId="801973835" sldId="857"/>
        </pc:sldMkLst>
      </pc:sldChg>
      <pc:sldChg chg="addSp delSp modSp add mod modNotesTx">
        <pc:chgData name="福原　颯(s24d164)" userId="5dad88b0-8d9f-4ea1-b2c6-c10a4d6d0a4a" providerId="ADAL" clId="{B3175C1D-6E6D-47D8-B964-B85A915674B2}" dt="2025-05-21T17:23:05.985" v="1061" actId="20577"/>
        <pc:sldMkLst>
          <pc:docMk/>
          <pc:sldMk cId="2594906814" sldId="858"/>
        </pc:sldMkLst>
      </pc:sldChg>
    </pc:docChg>
  </pc:docChgLst>
  <pc:docChgLst>
    <pc:chgData name="福原　颯(s24d164)" userId="5dad88b0-8d9f-4ea1-b2c6-c10a4d6d0a4a" providerId="ADAL" clId="{571271B5-7133-4B32-9700-DD686614BF35}"/>
    <pc:docChg chg="modSld">
      <pc:chgData name="福原　颯(s24d164)" userId="5dad88b0-8d9f-4ea1-b2c6-c10a4d6d0a4a" providerId="ADAL" clId="{571271B5-7133-4B32-9700-DD686614BF35}" dt="2025-02-21T00:57:51.833" v="37" actId="20577"/>
      <pc:docMkLst>
        <pc:docMk/>
      </pc:docMkLst>
      <pc:sldChg chg="modNotesTx">
        <pc:chgData name="福原　颯(s24d164)" userId="5dad88b0-8d9f-4ea1-b2c6-c10a4d6d0a4a" providerId="ADAL" clId="{571271B5-7133-4B32-9700-DD686614BF35}" dt="2025-02-21T00:55:44.015" v="0" actId="20577"/>
        <pc:sldMkLst>
          <pc:docMk/>
          <pc:sldMk cId="1452277363" sldId="263"/>
        </pc:sldMkLst>
      </pc:sldChg>
      <pc:sldChg chg="modNotesTx">
        <pc:chgData name="福原　颯(s24d164)" userId="5dad88b0-8d9f-4ea1-b2c6-c10a4d6d0a4a" providerId="ADAL" clId="{571271B5-7133-4B32-9700-DD686614BF35}" dt="2025-02-21T00:55:50.866" v="2" actId="20577"/>
        <pc:sldMkLst>
          <pc:docMk/>
          <pc:sldMk cId="545113248" sldId="449"/>
        </pc:sldMkLst>
      </pc:sldChg>
      <pc:sldChg chg="modNotesTx">
        <pc:chgData name="福原　颯(s24d164)" userId="5dad88b0-8d9f-4ea1-b2c6-c10a4d6d0a4a" providerId="ADAL" clId="{571271B5-7133-4B32-9700-DD686614BF35}" dt="2025-02-21T00:55:47.455" v="1" actId="20577"/>
        <pc:sldMkLst>
          <pc:docMk/>
          <pc:sldMk cId="3201525150" sldId="508"/>
        </pc:sldMkLst>
      </pc:sldChg>
      <pc:sldChg chg="modNotesTx">
        <pc:chgData name="福原　颯(s24d164)" userId="5dad88b0-8d9f-4ea1-b2c6-c10a4d6d0a4a" providerId="ADAL" clId="{571271B5-7133-4B32-9700-DD686614BF35}" dt="2025-02-21T00:55:52.982" v="3" actId="20577"/>
        <pc:sldMkLst>
          <pc:docMk/>
          <pc:sldMk cId="2825117793" sldId="512"/>
        </pc:sldMkLst>
      </pc:sldChg>
      <pc:sldChg chg="modNotesTx">
        <pc:chgData name="福原　颯(s24d164)" userId="5dad88b0-8d9f-4ea1-b2c6-c10a4d6d0a4a" providerId="ADAL" clId="{571271B5-7133-4B32-9700-DD686614BF35}" dt="2025-02-21T00:55:57.020" v="4" actId="20577"/>
        <pc:sldMkLst>
          <pc:docMk/>
          <pc:sldMk cId="3274072135" sldId="513"/>
        </pc:sldMkLst>
      </pc:sldChg>
      <pc:sldChg chg="modNotesTx">
        <pc:chgData name="福原　颯(s24d164)" userId="5dad88b0-8d9f-4ea1-b2c6-c10a4d6d0a4a" providerId="ADAL" clId="{571271B5-7133-4B32-9700-DD686614BF35}" dt="2025-02-21T00:56:10.841" v="8" actId="20577"/>
        <pc:sldMkLst>
          <pc:docMk/>
          <pc:sldMk cId="4060169230" sldId="516"/>
        </pc:sldMkLst>
      </pc:sldChg>
      <pc:sldChg chg="modNotesTx">
        <pc:chgData name="福原　颯(s24d164)" userId="5dad88b0-8d9f-4ea1-b2c6-c10a4d6d0a4a" providerId="ADAL" clId="{571271B5-7133-4B32-9700-DD686614BF35}" dt="2025-02-21T00:56:25.408" v="12" actId="20577"/>
        <pc:sldMkLst>
          <pc:docMk/>
          <pc:sldMk cId="707447553" sldId="517"/>
        </pc:sldMkLst>
      </pc:sldChg>
      <pc:sldChg chg="modNotesTx">
        <pc:chgData name="福原　颯(s24d164)" userId="5dad88b0-8d9f-4ea1-b2c6-c10a4d6d0a4a" providerId="ADAL" clId="{571271B5-7133-4B32-9700-DD686614BF35}" dt="2025-02-21T00:56:05.454" v="6" actId="20577"/>
        <pc:sldMkLst>
          <pc:docMk/>
          <pc:sldMk cId="3360977970" sldId="520"/>
        </pc:sldMkLst>
      </pc:sldChg>
      <pc:sldChg chg="modNotesTx">
        <pc:chgData name="福原　颯(s24d164)" userId="5dad88b0-8d9f-4ea1-b2c6-c10a4d6d0a4a" providerId="ADAL" clId="{571271B5-7133-4B32-9700-DD686614BF35}" dt="2025-02-21T00:56:13.441" v="9" actId="20577"/>
        <pc:sldMkLst>
          <pc:docMk/>
          <pc:sldMk cId="926834026" sldId="522"/>
        </pc:sldMkLst>
      </pc:sldChg>
      <pc:sldChg chg="modNotesTx">
        <pc:chgData name="福原　颯(s24d164)" userId="5dad88b0-8d9f-4ea1-b2c6-c10a4d6d0a4a" providerId="ADAL" clId="{571271B5-7133-4B32-9700-DD686614BF35}" dt="2025-02-21T00:56:15.619" v="10" actId="20577"/>
        <pc:sldMkLst>
          <pc:docMk/>
          <pc:sldMk cId="1492636824" sldId="524"/>
        </pc:sldMkLst>
      </pc:sldChg>
      <pc:sldChg chg="modNotesTx">
        <pc:chgData name="福原　颯(s24d164)" userId="5dad88b0-8d9f-4ea1-b2c6-c10a4d6d0a4a" providerId="ADAL" clId="{571271B5-7133-4B32-9700-DD686614BF35}" dt="2025-02-21T00:56:30.498" v="14" actId="20577"/>
        <pc:sldMkLst>
          <pc:docMk/>
          <pc:sldMk cId="1777063703" sldId="531"/>
        </pc:sldMkLst>
      </pc:sldChg>
      <pc:sldChg chg="modNotesTx">
        <pc:chgData name="福原　颯(s24d164)" userId="5dad88b0-8d9f-4ea1-b2c6-c10a4d6d0a4a" providerId="ADAL" clId="{571271B5-7133-4B32-9700-DD686614BF35}" dt="2025-02-21T00:56:22.172" v="11" actId="20577"/>
        <pc:sldMkLst>
          <pc:docMk/>
          <pc:sldMk cId="3754821337" sldId="532"/>
        </pc:sldMkLst>
      </pc:sldChg>
      <pc:sldChg chg="modNotesTx">
        <pc:chgData name="福原　颯(s24d164)" userId="5dad88b0-8d9f-4ea1-b2c6-c10a4d6d0a4a" providerId="ADAL" clId="{571271B5-7133-4B32-9700-DD686614BF35}" dt="2025-02-21T00:56:41.461" v="17" actId="20577"/>
        <pc:sldMkLst>
          <pc:docMk/>
          <pc:sldMk cId="787021457" sldId="535"/>
        </pc:sldMkLst>
      </pc:sldChg>
      <pc:sldChg chg="modNotesTx">
        <pc:chgData name="福原　颯(s24d164)" userId="5dad88b0-8d9f-4ea1-b2c6-c10a4d6d0a4a" providerId="ADAL" clId="{571271B5-7133-4B32-9700-DD686614BF35}" dt="2025-02-21T00:56:36.314" v="15" actId="20577"/>
        <pc:sldMkLst>
          <pc:docMk/>
          <pc:sldMk cId="657489115" sldId="536"/>
        </pc:sldMkLst>
      </pc:sldChg>
      <pc:sldChg chg="modNotesTx">
        <pc:chgData name="福原　颯(s24d164)" userId="5dad88b0-8d9f-4ea1-b2c6-c10a4d6d0a4a" providerId="ADAL" clId="{571271B5-7133-4B32-9700-DD686614BF35}" dt="2025-02-21T00:56:38.962" v="16" actId="20577"/>
        <pc:sldMkLst>
          <pc:docMk/>
          <pc:sldMk cId="2340234848" sldId="537"/>
        </pc:sldMkLst>
      </pc:sldChg>
      <pc:sldChg chg="modNotesTx">
        <pc:chgData name="福原　颯(s24d164)" userId="5dad88b0-8d9f-4ea1-b2c6-c10a4d6d0a4a" providerId="ADAL" clId="{571271B5-7133-4B32-9700-DD686614BF35}" dt="2025-02-21T00:56:46.722" v="18" actId="20577"/>
        <pc:sldMkLst>
          <pc:docMk/>
          <pc:sldMk cId="1184372124" sldId="538"/>
        </pc:sldMkLst>
      </pc:sldChg>
      <pc:sldChg chg="modNotesTx">
        <pc:chgData name="福原　颯(s24d164)" userId="5dad88b0-8d9f-4ea1-b2c6-c10a4d6d0a4a" providerId="ADAL" clId="{571271B5-7133-4B32-9700-DD686614BF35}" dt="2025-02-21T00:56:49.597" v="19" actId="20577"/>
        <pc:sldMkLst>
          <pc:docMk/>
          <pc:sldMk cId="2634214433" sldId="539"/>
        </pc:sldMkLst>
      </pc:sldChg>
      <pc:sldChg chg="modNotesTx">
        <pc:chgData name="福原　颯(s24d164)" userId="5dad88b0-8d9f-4ea1-b2c6-c10a4d6d0a4a" providerId="ADAL" clId="{571271B5-7133-4B32-9700-DD686614BF35}" dt="2025-02-21T00:56:58.335" v="21" actId="20577"/>
        <pc:sldMkLst>
          <pc:docMk/>
          <pc:sldMk cId="2779778668" sldId="540"/>
        </pc:sldMkLst>
      </pc:sldChg>
      <pc:sldChg chg="modNotesTx">
        <pc:chgData name="福原　颯(s24d164)" userId="5dad88b0-8d9f-4ea1-b2c6-c10a4d6d0a4a" providerId="ADAL" clId="{571271B5-7133-4B32-9700-DD686614BF35}" dt="2025-02-21T00:57:00.878" v="22" actId="20577"/>
        <pc:sldMkLst>
          <pc:docMk/>
          <pc:sldMk cId="4135016211" sldId="542"/>
        </pc:sldMkLst>
      </pc:sldChg>
      <pc:sldChg chg="modNotesTx">
        <pc:chgData name="福原　颯(s24d164)" userId="5dad88b0-8d9f-4ea1-b2c6-c10a4d6d0a4a" providerId="ADAL" clId="{571271B5-7133-4B32-9700-DD686614BF35}" dt="2025-02-21T00:57:09.600" v="23" actId="20577"/>
        <pc:sldMkLst>
          <pc:docMk/>
          <pc:sldMk cId="2530920632" sldId="543"/>
        </pc:sldMkLst>
      </pc:sldChg>
      <pc:sldChg chg="modNotesTx">
        <pc:chgData name="福原　颯(s24d164)" userId="5dad88b0-8d9f-4ea1-b2c6-c10a4d6d0a4a" providerId="ADAL" clId="{571271B5-7133-4B32-9700-DD686614BF35}" dt="2025-02-21T00:57:12.948" v="24" actId="20577"/>
        <pc:sldMkLst>
          <pc:docMk/>
          <pc:sldMk cId="1074092287" sldId="544"/>
        </pc:sldMkLst>
      </pc:sldChg>
      <pc:sldChg chg="modNotesTx">
        <pc:chgData name="福原　颯(s24d164)" userId="5dad88b0-8d9f-4ea1-b2c6-c10a4d6d0a4a" providerId="ADAL" clId="{571271B5-7133-4B32-9700-DD686614BF35}" dt="2025-02-21T00:57:27.776" v="28" actId="20577"/>
        <pc:sldMkLst>
          <pc:docMk/>
          <pc:sldMk cId="2083591494" sldId="545"/>
        </pc:sldMkLst>
      </pc:sldChg>
      <pc:sldChg chg="modNotesTx">
        <pc:chgData name="福原　颯(s24d164)" userId="5dad88b0-8d9f-4ea1-b2c6-c10a4d6d0a4a" providerId="ADAL" clId="{571271B5-7133-4B32-9700-DD686614BF35}" dt="2025-02-21T00:57:29.601" v="29" actId="20577"/>
        <pc:sldMkLst>
          <pc:docMk/>
          <pc:sldMk cId="2393299346" sldId="546"/>
        </pc:sldMkLst>
      </pc:sldChg>
      <pc:sldChg chg="modNotesTx">
        <pc:chgData name="福原　颯(s24d164)" userId="5dad88b0-8d9f-4ea1-b2c6-c10a4d6d0a4a" providerId="ADAL" clId="{571271B5-7133-4B32-9700-DD686614BF35}" dt="2025-02-21T00:56:27.497" v="13" actId="20577"/>
        <pc:sldMkLst>
          <pc:docMk/>
          <pc:sldMk cId="2971353691" sldId="550"/>
        </pc:sldMkLst>
      </pc:sldChg>
      <pc:sldChg chg="modNotesTx">
        <pc:chgData name="福原　颯(s24d164)" userId="5dad88b0-8d9f-4ea1-b2c6-c10a4d6d0a4a" providerId="ADAL" clId="{571271B5-7133-4B32-9700-DD686614BF35}" dt="2025-02-21T00:57:31.720" v="30" actId="20577"/>
        <pc:sldMkLst>
          <pc:docMk/>
          <pc:sldMk cId="245135390" sldId="551"/>
        </pc:sldMkLst>
      </pc:sldChg>
      <pc:sldChg chg="modNotesTx">
        <pc:chgData name="福原　颯(s24d164)" userId="5dad88b0-8d9f-4ea1-b2c6-c10a4d6d0a4a" providerId="ADAL" clId="{571271B5-7133-4B32-9700-DD686614BF35}" dt="2025-02-21T00:57:33.463" v="31" actId="20577"/>
        <pc:sldMkLst>
          <pc:docMk/>
          <pc:sldMk cId="338589204" sldId="552"/>
        </pc:sldMkLst>
      </pc:sldChg>
      <pc:sldChg chg="modNotesTx">
        <pc:chgData name="福原　颯(s24d164)" userId="5dad88b0-8d9f-4ea1-b2c6-c10a4d6d0a4a" providerId="ADAL" clId="{571271B5-7133-4B32-9700-DD686614BF35}" dt="2025-02-21T00:57:37.407" v="32" actId="20577"/>
        <pc:sldMkLst>
          <pc:docMk/>
          <pc:sldMk cId="561060879" sldId="553"/>
        </pc:sldMkLst>
      </pc:sldChg>
      <pc:sldChg chg="modNotesTx">
        <pc:chgData name="福原　颯(s24d164)" userId="5dad88b0-8d9f-4ea1-b2c6-c10a4d6d0a4a" providerId="ADAL" clId="{571271B5-7133-4B32-9700-DD686614BF35}" dt="2025-02-21T00:57:41.179" v="33" actId="20577"/>
        <pc:sldMkLst>
          <pc:docMk/>
          <pc:sldMk cId="2437348224" sldId="558"/>
        </pc:sldMkLst>
      </pc:sldChg>
      <pc:sldChg chg="modNotesTx">
        <pc:chgData name="福原　颯(s24d164)" userId="5dad88b0-8d9f-4ea1-b2c6-c10a4d6d0a4a" providerId="ADAL" clId="{571271B5-7133-4B32-9700-DD686614BF35}" dt="2025-02-21T00:57:43.149" v="34" actId="20577"/>
        <pc:sldMkLst>
          <pc:docMk/>
          <pc:sldMk cId="1399150608" sldId="559"/>
        </pc:sldMkLst>
      </pc:sldChg>
      <pc:sldChg chg="modNotesTx">
        <pc:chgData name="福原　颯(s24d164)" userId="5dad88b0-8d9f-4ea1-b2c6-c10a4d6d0a4a" providerId="ADAL" clId="{571271B5-7133-4B32-9700-DD686614BF35}" dt="2025-02-21T00:57:49.633" v="36" actId="20577"/>
        <pc:sldMkLst>
          <pc:docMk/>
          <pc:sldMk cId="411907626" sldId="563"/>
        </pc:sldMkLst>
      </pc:sldChg>
      <pc:sldChg chg="modNotesTx">
        <pc:chgData name="福原　颯(s24d164)" userId="5dad88b0-8d9f-4ea1-b2c6-c10a4d6d0a4a" providerId="ADAL" clId="{571271B5-7133-4B32-9700-DD686614BF35}" dt="2025-02-21T00:57:45.203" v="35" actId="20577"/>
        <pc:sldMkLst>
          <pc:docMk/>
          <pc:sldMk cId="2608318930" sldId="565"/>
        </pc:sldMkLst>
      </pc:sldChg>
      <pc:sldChg chg="modNotesTx">
        <pc:chgData name="福原　颯(s24d164)" userId="5dad88b0-8d9f-4ea1-b2c6-c10a4d6d0a4a" providerId="ADAL" clId="{571271B5-7133-4B32-9700-DD686614BF35}" dt="2025-02-21T00:55:59.358" v="5" actId="20577"/>
        <pc:sldMkLst>
          <pc:docMk/>
          <pc:sldMk cId="2689712002" sldId="567"/>
        </pc:sldMkLst>
      </pc:sldChg>
      <pc:sldChg chg="modNotesTx">
        <pc:chgData name="福原　颯(s24d164)" userId="5dad88b0-8d9f-4ea1-b2c6-c10a4d6d0a4a" providerId="ADAL" clId="{571271B5-7133-4B32-9700-DD686614BF35}" dt="2025-02-21T00:56:51.954" v="20" actId="20577"/>
        <pc:sldMkLst>
          <pc:docMk/>
          <pc:sldMk cId="1971853744" sldId="568"/>
        </pc:sldMkLst>
      </pc:sldChg>
      <pc:sldChg chg="modNotesTx">
        <pc:chgData name="福原　颯(s24d164)" userId="5dad88b0-8d9f-4ea1-b2c6-c10a4d6d0a4a" providerId="ADAL" clId="{571271B5-7133-4B32-9700-DD686614BF35}" dt="2025-02-21T00:57:20.346" v="26" actId="20577"/>
        <pc:sldMkLst>
          <pc:docMk/>
          <pc:sldMk cId="3579389821" sldId="569"/>
        </pc:sldMkLst>
      </pc:sldChg>
      <pc:sldChg chg="modNotesTx">
        <pc:chgData name="福原　颯(s24d164)" userId="5dad88b0-8d9f-4ea1-b2c6-c10a4d6d0a4a" providerId="ADAL" clId="{571271B5-7133-4B32-9700-DD686614BF35}" dt="2025-02-21T00:57:22.677" v="27" actId="20577"/>
        <pc:sldMkLst>
          <pc:docMk/>
          <pc:sldMk cId="1542109834" sldId="570"/>
        </pc:sldMkLst>
      </pc:sldChg>
      <pc:sldChg chg="modNotesTx">
        <pc:chgData name="福原　颯(s24d164)" userId="5dad88b0-8d9f-4ea1-b2c6-c10a4d6d0a4a" providerId="ADAL" clId="{571271B5-7133-4B32-9700-DD686614BF35}" dt="2025-02-21T00:57:51.833" v="37" actId="20577"/>
        <pc:sldMkLst>
          <pc:docMk/>
          <pc:sldMk cId="4205508689" sldId="572"/>
        </pc:sldMkLst>
      </pc:sldChg>
      <pc:sldChg chg="modNotesTx">
        <pc:chgData name="福原　颯(s24d164)" userId="5dad88b0-8d9f-4ea1-b2c6-c10a4d6d0a4a" providerId="ADAL" clId="{571271B5-7133-4B32-9700-DD686614BF35}" dt="2025-02-21T00:56:07.292" v="7" actId="20577"/>
        <pc:sldMkLst>
          <pc:docMk/>
          <pc:sldMk cId="2809066448" sldId="573"/>
        </pc:sldMkLst>
      </pc:sldChg>
      <pc:sldChg chg="modNotesTx">
        <pc:chgData name="福原　颯(s24d164)" userId="5dad88b0-8d9f-4ea1-b2c6-c10a4d6d0a4a" providerId="ADAL" clId="{571271B5-7133-4B32-9700-DD686614BF35}" dt="2025-02-21T00:57:15.146" v="25" actId="20577"/>
        <pc:sldMkLst>
          <pc:docMk/>
          <pc:sldMk cId="2127269367" sldId="575"/>
        </pc:sldMkLst>
      </pc:sldChg>
    </pc:docChg>
  </pc:docChgLst>
  <pc:docChgLst>
    <pc:chgData name="福原　颯(s24d164)" userId="5dad88b0-8d9f-4ea1-b2c6-c10a4d6d0a4a" providerId="ADAL" clId="{6197501D-1937-4564-A2D4-18A52967BC1D}"/>
    <pc:docChg chg="undo custSel addSld delSld modSld sldOrd">
      <pc:chgData name="福原　颯(s24d164)" userId="5dad88b0-8d9f-4ea1-b2c6-c10a4d6d0a4a" providerId="ADAL" clId="{6197501D-1937-4564-A2D4-18A52967BC1D}" dt="2025-05-21T23:42:53.971" v="5078" actId="20577"/>
      <pc:docMkLst>
        <pc:docMk/>
      </pc:docMkLst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485345896" sldId="719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635740765" sldId="720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347730015" sldId="721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782943564" sldId="722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176392747" sldId="723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319081757" sldId="724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770641243" sldId="725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666828290" sldId="726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946705632" sldId="727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641118007" sldId="728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127128952" sldId="729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809500325" sldId="730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003993181" sldId="731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661843088" sldId="732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602831380" sldId="733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056422292" sldId="734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792115294" sldId="735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697052301" sldId="736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4194224942" sldId="738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356421823" sldId="753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112599749" sldId="755"/>
        </pc:sldMkLst>
      </pc:sldChg>
      <pc:sldChg chg="modNotesTx">
        <pc:chgData name="福原　颯(s24d164)" userId="5dad88b0-8d9f-4ea1-b2c6-c10a4d6d0a4a" providerId="ADAL" clId="{6197501D-1937-4564-A2D4-18A52967BC1D}" dt="2025-05-21T22:47:17.938" v="4791" actId="20577"/>
        <pc:sldMkLst>
          <pc:docMk/>
          <pc:sldMk cId="3833613617" sldId="756"/>
        </pc:sldMkLst>
      </pc:sldChg>
      <pc:sldChg chg="modSp mod ord">
        <pc:chgData name="福原　颯(s24d164)" userId="5dad88b0-8d9f-4ea1-b2c6-c10a4d6d0a4a" providerId="ADAL" clId="{6197501D-1937-4564-A2D4-18A52967BC1D}" dt="2025-05-21T22:48:29.685" v="4846" actId="115"/>
        <pc:sldMkLst>
          <pc:docMk/>
          <pc:sldMk cId="1232371135" sldId="757"/>
        </pc:sldMkLst>
      </pc:sldChg>
      <pc:sldChg chg="addSp delSp modSp mod">
        <pc:chgData name="福原　颯(s24d164)" userId="5dad88b0-8d9f-4ea1-b2c6-c10a4d6d0a4a" providerId="ADAL" clId="{6197501D-1937-4564-A2D4-18A52967BC1D}" dt="2025-05-21T21:27:47.956" v="3486" actId="571"/>
        <pc:sldMkLst>
          <pc:docMk/>
          <pc:sldMk cId="2615351689" sldId="758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347702723" sldId="759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743156960" sldId="760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876460111" sldId="761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3482301737" sldId="763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97923385" sldId="764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532690430" sldId="765"/>
        </pc:sldMkLst>
      </pc:sldChg>
      <pc:sldChg chg="del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2513075092" sldId="766"/>
        </pc:sldMkLst>
      </pc:sldChg>
      <pc:sldChg chg="modSp mod">
        <pc:chgData name="福原　颯(s24d164)" userId="5dad88b0-8d9f-4ea1-b2c6-c10a4d6d0a4a" providerId="ADAL" clId="{6197501D-1937-4564-A2D4-18A52967BC1D}" dt="2025-05-21T22:35:02.479" v="4452" actId="5793"/>
        <pc:sldMkLst>
          <pc:docMk/>
          <pc:sldMk cId="1067871787" sldId="768"/>
        </pc:sldMkLst>
      </pc:sldChg>
      <pc:sldChg chg="modSp modNotesTx">
        <pc:chgData name="福原　颯(s24d164)" userId="5dad88b0-8d9f-4ea1-b2c6-c10a4d6d0a4a" providerId="ADAL" clId="{6197501D-1937-4564-A2D4-18A52967BC1D}" dt="2025-05-21T22:35:29.649" v="4470" actId="20577"/>
        <pc:sldMkLst>
          <pc:docMk/>
          <pc:sldMk cId="3516470228" sldId="769"/>
        </pc:sldMkLst>
      </pc:sldChg>
      <pc:sldChg chg="modSp mod modNotesTx">
        <pc:chgData name="福原　颯(s24d164)" userId="5dad88b0-8d9f-4ea1-b2c6-c10a4d6d0a4a" providerId="ADAL" clId="{6197501D-1937-4564-A2D4-18A52967BC1D}" dt="2025-05-21T23:21:38.027" v="5023" actId="12"/>
        <pc:sldMkLst>
          <pc:docMk/>
          <pc:sldMk cId="2662678024" sldId="770"/>
        </pc:sldMkLst>
      </pc:sldChg>
      <pc:sldChg chg="addSp delSp modSp mod modAnim modNotesTx">
        <pc:chgData name="福原　颯(s24d164)" userId="5dad88b0-8d9f-4ea1-b2c6-c10a4d6d0a4a" providerId="ADAL" clId="{6197501D-1937-4564-A2D4-18A52967BC1D}" dt="2025-05-21T22:44:26.793" v="4694" actId="207"/>
        <pc:sldMkLst>
          <pc:docMk/>
          <pc:sldMk cId="1163437332" sldId="771"/>
        </pc:sldMkLst>
      </pc:sldChg>
      <pc:sldChg chg="addSp delSp modSp mod modAnim modNotesTx">
        <pc:chgData name="福原　颯(s24d164)" userId="5dad88b0-8d9f-4ea1-b2c6-c10a4d6d0a4a" providerId="ADAL" clId="{6197501D-1937-4564-A2D4-18A52967BC1D}" dt="2025-05-21T22:45:50.129" v="4704"/>
        <pc:sldMkLst>
          <pc:docMk/>
          <pc:sldMk cId="1210146090" sldId="772"/>
        </pc:sldMkLst>
      </pc:sldChg>
      <pc:sldChg chg="addSp delSp modSp del mod modNotesTx">
        <pc:chgData name="福原　颯(s24d164)" userId="5dad88b0-8d9f-4ea1-b2c6-c10a4d6d0a4a" providerId="ADAL" clId="{6197501D-1937-4564-A2D4-18A52967BC1D}" dt="2025-05-21T19:54:25.184" v="2938" actId="47"/>
        <pc:sldMkLst>
          <pc:docMk/>
          <pc:sldMk cId="1477064745" sldId="773"/>
        </pc:sldMkLst>
      </pc:sldChg>
      <pc:sldChg chg="addSp modSp mod modNotesTx">
        <pc:chgData name="福原　颯(s24d164)" userId="5dad88b0-8d9f-4ea1-b2c6-c10a4d6d0a4a" providerId="ADAL" clId="{6197501D-1937-4564-A2D4-18A52967BC1D}" dt="2025-05-21T22:27:06.296" v="3796" actId="20577"/>
        <pc:sldMkLst>
          <pc:docMk/>
          <pc:sldMk cId="3638264233" sldId="774"/>
        </pc:sldMkLst>
      </pc:sldChg>
      <pc:sldChg chg="modSp mod modNotesTx">
        <pc:chgData name="福原　颯(s24d164)" userId="5dad88b0-8d9f-4ea1-b2c6-c10a4d6d0a4a" providerId="ADAL" clId="{6197501D-1937-4564-A2D4-18A52967BC1D}" dt="2025-05-21T22:34:30.284" v="4438" actId="20577"/>
        <pc:sldMkLst>
          <pc:docMk/>
          <pc:sldMk cId="1123830566" sldId="775"/>
        </pc:sldMkLst>
      </pc:sldChg>
      <pc:sldChg chg="modSp">
        <pc:chgData name="福原　颯(s24d164)" userId="5dad88b0-8d9f-4ea1-b2c6-c10a4d6d0a4a" providerId="ADAL" clId="{6197501D-1937-4564-A2D4-18A52967BC1D}" dt="2025-05-21T20:54:29.517" v="3096" actId="207"/>
        <pc:sldMkLst>
          <pc:docMk/>
          <pc:sldMk cId="928857032" sldId="778"/>
        </pc:sldMkLst>
      </pc:sldChg>
      <pc:sldChg chg="modNotesTx">
        <pc:chgData name="福原　颯(s24d164)" userId="5dad88b0-8d9f-4ea1-b2c6-c10a4d6d0a4a" providerId="ADAL" clId="{6197501D-1937-4564-A2D4-18A52967BC1D}" dt="2025-05-21T23:20:13.701" v="4983" actId="20577"/>
        <pc:sldMkLst>
          <pc:docMk/>
          <pc:sldMk cId="1805178099" sldId="816"/>
        </pc:sldMkLst>
      </pc:sldChg>
      <pc:sldChg chg="modNotesTx">
        <pc:chgData name="福原　颯(s24d164)" userId="5dad88b0-8d9f-4ea1-b2c6-c10a4d6d0a4a" providerId="ADAL" clId="{6197501D-1937-4564-A2D4-18A52967BC1D}" dt="2025-05-21T20:50:13.197" v="3002" actId="20577"/>
        <pc:sldMkLst>
          <pc:docMk/>
          <pc:sldMk cId="4135745768" sldId="828"/>
        </pc:sldMkLst>
      </pc:sldChg>
      <pc:sldChg chg="modNotesTx">
        <pc:chgData name="福原　颯(s24d164)" userId="5dad88b0-8d9f-4ea1-b2c6-c10a4d6d0a4a" providerId="ADAL" clId="{6197501D-1937-4564-A2D4-18A52967BC1D}" dt="2025-05-21T20:50:05.127" v="2971" actId="20577"/>
        <pc:sldMkLst>
          <pc:docMk/>
          <pc:sldMk cId="1915086389" sldId="830"/>
        </pc:sldMkLst>
      </pc:sldChg>
      <pc:sldChg chg="modNotesTx">
        <pc:chgData name="福原　颯(s24d164)" userId="5dad88b0-8d9f-4ea1-b2c6-c10a4d6d0a4a" providerId="ADAL" clId="{6197501D-1937-4564-A2D4-18A52967BC1D}" dt="2025-05-21T20:51:20.936" v="3025" actId="20577"/>
        <pc:sldMkLst>
          <pc:docMk/>
          <pc:sldMk cId="4229296379" sldId="832"/>
        </pc:sldMkLst>
      </pc:sldChg>
      <pc:sldChg chg="modNotesTx">
        <pc:chgData name="福原　颯(s24d164)" userId="5dad88b0-8d9f-4ea1-b2c6-c10a4d6d0a4a" providerId="ADAL" clId="{6197501D-1937-4564-A2D4-18A52967BC1D}" dt="2025-05-21T20:51:39.942" v="3027" actId="20577"/>
        <pc:sldMkLst>
          <pc:docMk/>
          <pc:sldMk cId="2710896411" sldId="833"/>
        </pc:sldMkLst>
      </pc:sldChg>
      <pc:sldChg chg="modSp mod modNotesTx">
        <pc:chgData name="福原　颯(s24d164)" userId="5dad88b0-8d9f-4ea1-b2c6-c10a4d6d0a4a" providerId="ADAL" clId="{6197501D-1937-4564-A2D4-18A52967BC1D}" dt="2025-05-21T22:33:16.844" v="4412" actId="20577"/>
        <pc:sldMkLst>
          <pc:docMk/>
          <pc:sldMk cId="242336293" sldId="840"/>
        </pc:sldMkLst>
      </pc:sldChg>
      <pc:sldChg chg="modNotesTx">
        <pc:chgData name="福原　颯(s24d164)" userId="5dad88b0-8d9f-4ea1-b2c6-c10a4d6d0a4a" providerId="ADAL" clId="{6197501D-1937-4564-A2D4-18A52967BC1D}" dt="2025-05-21T20:50:48.024" v="3013" actId="20577"/>
        <pc:sldMkLst>
          <pc:docMk/>
          <pc:sldMk cId="2028234339" sldId="841"/>
        </pc:sldMkLst>
      </pc:sldChg>
      <pc:sldChg chg="modNotesTx">
        <pc:chgData name="福原　颯(s24d164)" userId="5dad88b0-8d9f-4ea1-b2c6-c10a4d6d0a4a" providerId="ADAL" clId="{6197501D-1937-4564-A2D4-18A52967BC1D}" dt="2025-05-21T20:50:54.120" v="3014" actId="20577"/>
        <pc:sldMkLst>
          <pc:docMk/>
          <pc:sldMk cId="1331827825" sldId="842"/>
        </pc:sldMkLst>
      </pc:sldChg>
      <pc:sldChg chg="modNotesTx">
        <pc:chgData name="福原　颯(s24d164)" userId="5dad88b0-8d9f-4ea1-b2c6-c10a4d6d0a4a" providerId="ADAL" clId="{6197501D-1937-4564-A2D4-18A52967BC1D}" dt="2025-05-21T20:53:25.446" v="3090" actId="20577"/>
        <pc:sldMkLst>
          <pc:docMk/>
          <pc:sldMk cId="1085557549" sldId="844"/>
        </pc:sldMkLst>
      </pc:sldChg>
      <pc:sldChg chg="modSp modNotesTx">
        <pc:chgData name="福原　颯(s24d164)" userId="5dad88b0-8d9f-4ea1-b2c6-c10a4d6d0a4a" providerId="ADAL" clId="{6197501D-1937-4564-A2D4-18A52967BC1D}" dt="2025-05-21T20:54:56.716" v="3112" actId="115"/>
        <pc:sldMkLst>
          <pc:docMk/>
          <pc:sldMk cId="4022854633" sldId="847"/>
        </pc:sldMkLst>
      </pc:sldChg>
      <pc:sldChg chg="modNotesTx">
        <pc:chgData name="福原　颯(s24d164)" userId="5dad88b0-8d9f-4ea1-b2c6-c10a4d6d0a4a" providerId="ADAL" clId="{6197501D-1937-4564-A2D4-18A52967BC1D}" dt="2025-05-21T20:55:33.546" v="3115" actId="113"/>
        <pc:sldMkLst>
          <pc:docMk/>
          <pc:sldMk cId="3325721506" sldId="848"/>
        </pc:sldMkLst>
      </pc:sldChg>
      <pc:sldChg chg="modNotesTx">
        <pc:chgData name="福原　颯(s24d164)" userId="5dad88b0-8d9f-4ea1-b2c6-c10a4d6d0a4a" providerId="ADAL" clId="{6197501D-1937-4564-A2D4-18A52967BC1D}" dt="2025-05-21T20:55:49.533" v="3118" actId="20577"/>
        <pc:sldMkLst>
          <pc:docMk/>
          <pc:sldMk cId="174080467" sldId="850"/>
        </pc:sldMkLst>
      </pc:sldChg>
      <pc:sldChg chg="modSp mod modNotesTx">
        <pc:chgData name="福原　颯(s24d164)" userId="5dad88b0-8d9f-4ea1-b2c6-c10a4d6d0a4a" providerId="ADAL" clId="{6197501D-1937-4564-A2D4-18A52967BC1D}" dt="2025-05-21T23:19:31.298" v="4967" actId="20577"/>
        <pc:sldMkLst>
          <pc:docMk/>
          <pc:sldMk cId="2085457544" sldId="851"/>
        </pc:sldMkLst>
      </pc:sldChg>
      <pc:sldChg chg="modSp modNotesTx">
        <pc:chgData name="福原　颯(s24d164)" userId="5dad88b0-8d9f-4ea1-b2c6-c10a4d6d0a4a" providerId="ADAL" clId="{6197501D-1937-4564-A2D4-18A52967BC1D}" dt="2025-05-21T21:23:20.796" v="3398" actId="115"/>
        <pc:sldMkLst>
          <pc:docMk/>
          <pc:sldMk cId="446647372" sldId="852"/>
        </pc:sldMkLst>
      </pc:sldChg>
      <pc:sldChg chg="addSp modSp mod modAnim">
        <pc:chgData name="福原　颯(s24d164)" userId="5dad88b0-8d9f-4ea1-b2c6-c10a4d6d0a4a" providerId="ADAL" clId="{6197501D-1937-4564-A2D4-18A52967BC1D}" dt="2025-05-21T23:42:40.143" v="5066" actId="115"/>
        <pc:sldMkLst>
          <pc:docMk/>
          <pc:sldMk cId="1254780454" sldId="854"/>
        </pc:sldMkLst>
      </pc:sldChg>
      <pc:sldChg chg="modNotesTx">
        <pc:chgData name="福原　颯(s24d164)" userId="5dad88b0-8d9f-4ea1-b2c6-c10a4d6d0a4a" providerId="ADAL" clId="{6197501D-1937-4564-A2D4-18A52967BC1D}" dt="2025-05-21T23:42:53.971" v="5078" actId="20577"/>
        <pc:sldMkLst>
          <pc:docMk/>
          <pc:sldMk cId="1717734276" sldId="855"/>
        </pc:sldMkLst>
      </pc:sldChg>
      <pc:sldChg chg="modNotesTx">
        <pc:chgData name="福原　颯(s24d164)" userId="5dad88b0-8d9f-4ea1-b2c6-c10a4d6d0a4a" providerId="ADAL" clId="{6197501D-1937-4564-A2D4-18A52967BC1D}" dt="2025-05-21T21:23:33.747" v="3415" actId="20577"/>
        <pc:sldMkLst>
          <pc:docMk/>
          <pc:sldMk cId="3421327457" sldId="856"/>
        </pc:sldMkLst>
      </pc:sldChg>
      <pc:sldChg chg="modSp mod modNotesTx">
        <pc:chgData name="福原　颯(s24d164)" userId="5dad88b0-8d9f-4ea1-b2c6-c10a4d6d0a4a" providerId="ADAL" clId="{6197501D-1937-4564-A2D4-18A52967BC1D}" dt="2025-05-21T20:53:00.439" v="3089" actId="20577"/>
        <pc:sldMkLst>
          <pc:docMk/>
          <pc:sldMk cId="801973835" sldId="857"/>
        </pc:sldMkLst>
      </pc:sldChg>
      <pc:sldChg chg="modSp mod">
        <pc:chgData name="福原　颯(s24d164)" userId="5dad88b0-8d9f-4ea1-b2c6-c10a4d6d0a4a" providerId="ADAL" clId="{6197501D-1937-4564-A2D4-18A52967BC1D}" dt="2025-05-21T22:35:14.551" v="4467" actId="20577"/>
        <pc:sldMkLst>
          <pc:docMk/>
          <pc:sldMk cId="2594906814" sldId="858"/>
        </pc:sldMkLst>
      </pc:sldChg>
      <pc:sldChg chg="addSp delSp modSp add mod modNotesTx">
        <pc:chgData name="福原　颯(s24d164)" userId="5dad88b0-8d9f-4ea1-b2c6-c10a4d6d0a4a" providerId="ADAL" clId="{6197501D-1937-4564-A2D4-18A52967BC1D}" dt="2025-05-21T23:16:20.621" v="4851" actId="12"/>
        <pc:sldMkLst>
          <pc:docMk/>
          <pc:sldMk cId="2553344157" sldId="859"/>
        </pc:sldMkLst>
      </pc:sldChg>
      <pc:sldChg chg="add del">
        <pc:chgData name="福原　颯(s24d164)" userId="5dad88b0-8d9f-4ea1-b2c6-c10a4d6d0a4a" providerId="ADAL" clId="{6197501D-1937-4564-A2D4-18A52967BC1D}" dt="2025-05-21T18:53:03.385" v="1711" actId="47"/>
        <pc:sldMkLst>
          <pc:docMk/>
          <pc:sldMk cId="3805602905" sldId="860"/>
        </pc:sldMkLst>
      </pc:sldChg>
    </pc:docChg>
  </pc:docChgLst>
  <pc:docChgLst>
    <pc:chgData name="福原　颯(s24d164)" userId="5dad88b0-8d9f-4ea1-b2c6-c10a4d6d0a4a" providerId="ADAL" clId="{2DB3332C-EDDF-4108-9A20-C8283844E5F8}"/>
    <pc:docChg chg="undo custSel modSld">
      <pc:chgData name="福原　颯(s24d164)" userId="5dad88b0-8d9f-4ea1-b2c6-c10a4d6d0a4a" providerId="ADAL" clId="{2DB3332C-EDDF-4108-9A20-C8283844E5F8}" dt="2025-04-19T02:53:00.690" v="264" actId="20577"/>
      <pc:docMkLst>
        <pc:docMk/>
      </pc:docMkLst>
      <pc:sldChg chg="addSp delSp modSp mod">
        <pc:chgData name="福原　颯(s24d164)" userId="5dad88b0-8d9f-4ea1-b2c6-c10a4d6d0a4a" providerId="ADAL" clId="{2DB3332C-EDDF-4108-9A20-C8283844E5F8}" dt="2025-04-19T02:53:00.690" v="264" actId="20577"/>
        <pc:sldMkLst>
          <pc:docMk/>
          <pc:sldMk cId="880300470" sldId="640"/>
        </pc:sldMkLst>
      </pc:sldChg>
      <pc:sldChg chg="delSp modSp mod">
        <pc:chgData name="福原　颯(s24d164)" userId="5dad88b0-8d9f-4ea1-b2c6-c10a4d6d0a4a" providerId="ADAL" clId="{2DB3332C-EDDF-4108-9A20-C8283844E5F8}" dt="2025-04-19T02:50:31.191" v="217" actId="20577"/>
        <pc:sldMkLst>
          <pc:docMk/>
          <pc:sldMk cId="1605259489" sldId="641"/>
        </pc:sldMkLst>
      </pc:sldChg>
    </pc:docChg>
  </pc:docChgLst>
  <pc:docChgLst>
    <pc:chgData name="福原　颯(s24d164)" userId="5dad88b0-8d9f-4ea1-b2c6-c10a4d6d0a4a" providerId="ADAL" clId="{054E93C0-0A7C-476A-B5DA-E83A041BEB6C}"/>
    <pc:docChg chg="modSld">
      <pc:chgData name="福原　颯(s24d164)" userId="5dad88b0-8d9f-4ea1-b2c6-c10a4d6d0a4a" providerId="ADAL" clId="{054E93C0-0A7C-476A-B5DA-E83A041BEB6C}" dt="2024-09-02T06:13:34.819" v="0" actId="1076"/>
      <pc:docMkLst>
        <pc:docMk/>
      </pc:docMkLst>
      <pc:sldChg chg="modSp mod">
        <pc:chgData name="福原　颯(s24d164)" userId="5dad88b0-8d9f-4ea1-b2c6-c10a4d6d0a4a" providerId="ADAL" clId="{054E93C0-0A7C-476A-B5DA-E83A041BEB6C}" dt="2024-09-02T06:13:34.819" v="0" actId="1076"/>
        <pc:sldMkLst>
          <pc:docMk/>
          <pc:sldMk cId="1819057369" sldId="440"/>
        </pc:sldMkLst>
      </pc:sldChg>
    </pc:docChg>
  </pc:docChgLst>
  <pc:docChgLst>
    <pc:chgData name="福原　颯(s24d164)" userId="5dad88b0-8d9f-4ea1-b2c6-c10a4d6d0a4a" providerId="ADAL" clId="{72577C97-55D3-4D01-8AD6-C4ABCB3942CA}"/>
    <pc:docChg chg="undo custSel addSld delSld modSld sldOrd">
      <pc:chgData name="福原　颯(s24d164)" userId="5dad88b0-8d9f-4ea1-b2c6-c10a4d6d0a4a" providerId="ADAL" clId="{72577C97-55D3-4D01-8AD6-C4ABCB3942CA}" dt="2025-04-23T04:40:10.188" v="3892"/>
      <pc:docMkLst>
        <pc:docMk/>
      </pc:docMkLst>
      <pc:sldChg chg="modNotesTx">
        <pc:chgData name="福原　颯(s24d164)" userId="5dad88b0-8d9f-4ea1-b2c6-c10a4d6d0a4a" providerId="ADAL" clId="{72577C97-55D3-4D01-8AD6-C4ABCB3942CA}" dt="2025-04-21T12:28:19.007" v="277"/>
        <pc:sldMkLst>
          <pc:docMk/>
          <pc:sldMk cId="3101350149" sldId="560"/>
        </pc:sldMkLst>
      </pc:sldChg>
      <pc:sldChg chg="modSp mod modNotesTx">
        <pc:chgData name="福原　颯(s24d164)" userId="5dad88b0-8d9f-4ea1-b2c6-c10a4d6d0a4a" providerId="ADAL" clId="{72577C97-55D3-4D01-8AD6-C4ABCB3942CA}" dt="2025-04-23T04:15:50.903" v="3459" actId="20577"/>
        <pc:sldMkLst>
          <pc:docMk/>
          <pc:sldMk cId="2607922016" sldId="583"/>
        </pc:sldMkLst>
      </pc:sldChg>
      <pc:sldChg chg="modSp mod modNotesTx">
        <pc:chgData name="福原　颯(s24d164)" userId="5dad88b0-8d9f-4ea1-b2c6-c10a4d6d0a4a" providerId="ADAL" clId="{72577C97-55D3-4D01-8AD6-C4ABCB3942CA}" dt="2025-04-23T03:30:24.801" v="2287" actId="20577"/>
        <pc:sldMkLst>
          <pc:docMk/>
          <pc:sldMk cId="144107496" sldId="653"/>
        </pc:sldMkLst>
      </pc:sldChg>
      <pc:sldChg chg="modSp mod modNotesTx">
        <pc:chgData name="福原　颯(s24d164)" userId="5dad88b0-8d9f-4ea1-b2c6-c10a4d6d0a4a" providerId="ADAL" clId="{72577C97-55D3-4D01-8AD6-C4ABCB3942CA}" dt="2025-04-23T03:51:29.574" v="3026" actId="20577"/>
        <pc:sldMkLst>
          <pc:docMk/>
          <pc:sldMk cId="1086817974" sldId="654"/>
        </pc:sldMkLst>
      </pc:sldChg>
      <pc:sldChg chg="modSp mod modAnim modNotesTx">
        <pc:chgData name="福原　颯(s24d164)" userId="5dad88b0-8d9f-4ea1-b2c6-c10a4d6d0a4a" providerId="ADAL" clId="{72577C97-55D3-4D01-8AD6-C4ABCB3942CA}" dt="2025-04-23T03:58:42.904" v="3089" actId="20577"/>
        <pc:sldMkLst>
          <pc:docMk/>
          <pc:sldMk cId="937305246" sldId="656"/>
        </pc:sldMkLst>
      </pc:sldChg>
      <pc:sldChg chg="modSp mod modAnim modNotesTx">
        <pc:chgData name="福原　颯(s24d164)" userId="5dad88b0-8d9f-4ea1-b2c6-c10a4d6d0a4a" providerId="ADAL" clId="{72577C97-55D3-4D01-8AD6-C4ABCB3942CA}" dt="2025-04-23T04:11:41.544" v="3378" actId="20577"/>
        <pc:sldMkLst>
          <pc:docMk/>
          <pc:sldMk cId="1774343298" sldId="664"/>
        </pc:sldMkLst>
      </pc:sldChg>
      <pc:sldChg chg="ord">
        <pc:chgData name="福原　颯(s24d164)" userId="5dad88b0-8d9f-4ea1-b2c6-c10a4d6d0a4a" providerId="ADAL" clId="{72577C97-55D3-4D01-8AD6-C4ABCB3942CA}" dt="2025-04-23T04:40:10.188" v="3892"/>
        <pc:sldMkLst>
          <pc:docMk/>
          <pc:sldMk cId="3691397539" sldId="673"/>
        </pc:sldMkLst>
      </pc:sldChg>
      <pc:sldChg chg="modSp mod modNotesTx">
        <pc:chgData name="福原　颯(s24d164)" userId="5dad88b0-8d9f-4ea1-b2c6-c10a4d6d0a4a" providerId="ADAL" clId="{72577C97-55D3-4D01-8AD6-C4ABCB3942CA}" dt="2025-04-23T04:22:51.753" v="3482" actId="113"/>
        <pc:sldMkLst>
          <pc:docMk/>
          <pc:sldMk cId="2670103010" sldId="676"/>
        </pc:sldMkLst>
      </pc:sldChg>
      <pc:sldChg chg="modSp add mod modNotesTx">
        <pc:chgData name="福原　颯(s24d164)" userId="5dad88b0-8d9f-4ea1-b2c6-c10a4d6d0a4a" providerId="ADAL" clId="{72577C97-55D3-4D01-8AD6-C4ABCB3942CA}" dt="2025-04-23T04:39:53.084" v="3890" actId="20577"/>
        <pc:sldMkLst>
          <pc:docMk/>
          <pc:sldMk cId="403920293" sldId="747"/>
        </pc:sldMkLst>
      </pc:sldChg>
      <pc:sldChg chg="add del">
        <pc:chgData name="福原　颯(s24d164)" userId="5dad88b0-8d9f-4ea1-b2c6-c10a4d6d0a4a" providerId="ADAL" clId="{72577C97-55D3-4D01-8AD6-C4ABCB3942CA}" dt="2025-04-23T02:18:47.630" v="1851" actId="47"/>
        <pc:sldMkLst>
          <pc:docMk/>
          <pc:sldMk cId="4116518844" sldId="747"/>
        </pc:sldMkLst>
      </pc:sldChg>
    </pc:docChg>
  </pc:docChgLst>
  <pc:docChgLst>
    <pc:chgData name="福原　颯(s24d164)" userId="5dad88b0-8d9f-4ea1-b2c6-c10a4d6d0a4a" providerId="ADAL" clId="{F75027E6-ECEC-4011-B4F6-C89867472A83}"/>
    <pc:docChg chg="undo custSel addSld delSld modSld">
      <pc:chgData name="福原　颯(s24d164)" userId="5dad88b0-8d9f-4ea1-b2c6-c10a4d6d0a4a" providerId="ADAL" clId="{F75027E6-ECEC-4011-B4F6-C89867472A83}" dt="2024-09-04T00:41:10.727" v="2575" actId="20577"/>
      <pc:docMkLst>
        <pc:docMk/>
      </pc:docMkLst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1486001388" sldId="348"/>
        </pc:sldMkLst>
      </pc:sldChg>
      <pc:sldChg chg="modNotesTx">
        <pc:chgData name="福原　颯(s24d164)" userId="5dad88b0-8d9f-4ea1-b2c6-c10a4d6d0a4a" providerId="ADAL" clId="{F75027E6-ECEC-4011-B4F6-C89867472A83}" dt="2024-09-03T21:32:37.408" v="325" actId="20577"/>
        <pc:sldMkLst>
          <pc:docMk/>
          <pc:sldMk cId="418382245" sldId="363"/>
        </pc:sldMkLst>
      </pc:sldChg>
      <pc:sldChg chg="modNotesTx">
        <pc:chgData name="福原　颯(s24d164)" userId="5dad88b0-8d9f-4ea1-b2c6-c10a4d6d0a4a" providerId="ADAL" clId="{F75027E6-ECEC-4011-B4F6-C89867472A83}" dt="2024-09-03T21:53:35.768" v="698" actId="20577"/>
        <pc:sldMkLst>
          <pc:docMk/>
          <pc:sldMk cId="2022843415" sldId="367"/>
        </pc:sldMkLst>
      </pc:sldChg>
      <pc:sldChg chg="addSp modSp mod modNotesTx">
        <pc:chgData name="福原　颯(s24d164)" userId="5dad88b0-8d9f-4ea1-b2c6-c10a4d6d0a4a" providerId="ADAL" clId="{F75027E6-ECEC-4011-B4F6-C89867472A83}" dt="2024-09-04T00:40:52.792" v="2560" actId="400"/>
        <pc:sldMkLst>
          <pc:docMk/>
          <pc:sldMk cId="2700123302" sldId="451"/>
        </pc:sldMkLst>
      </pc:sldChg>
      <pc:sldChg chg="mod modShow">
        <pc:chgData name="福原　颯(s24d164)" userId="5dad88b0-8d9f-4ea1-b2c6-c10a4d6d0a4a" providerId="ADAL" clId="{F75027E6-ECEC-4011-B4F6-C89867472A83}" dt="2024-09-04T00:12:48.270" v="2559" actId="729"/>
        <pc:sldMkLst>
          <pc:docMk/>
          <pc:sldMk cId="423420648" sldId="454"/>
        </pc:sldMkLst>
      </pc:sldChg>
      <pc:sldChg chg="mod modShow">
        <pc:chgData name="福原　颯(s24d164)" userId="5dad88b0-8d9f-4ea1-b2c6-c10a4d6d0a4a" providerId="ADAL" clId="{F75027E6-ECEC-4011-B4F6-C89867472A83}" dt="2024-09-04T00:12:48.270" v="2559" actId="729"/>
        <pc:sldMkLst>
          <pc:docMk/>
          <pc:sldMk cId="232895314" sldId="455"/>
        </pc:sldMkLst>
      </pc:sldChg>
      <pc:sldChg chg="modSp mod modNotesTx">
        <pc:chgData name="福原　颯(s24d164)" userId="5dad88b0-8d9f-4ea1-b2c6-c10a4d6d0a4a" providerId="ADAL" clId="{F75027E6-ECEC-4011-B4F6-C89867472A83}" dt="2024-09-04T00:41:10.727" v="2575" actId="20577"/>
        <pc:sldMkLst>
          <pc:docMk/>
          <pc:sldMk cId="3189240835" sldId="459"/>
        </pc:sldMkLst>
      </pc:sldChg>
      <pc:sldChg chg="modSp mod modNotesTx">
        <pc:chgData name="福原　颯(s24d164)" userId="5dad88b0-8d9f-4ea1-b2c6-c10a4d6d0a4a" providerId="ADAL" clId="{F75027E6-ECEC-4011-B4F6-C89867472A83}" dt="2024-09-03T23:37:50.029" v="1918" actId="20577"/>
        <pc:sldMkLst>
          <pc:docMk/>
          <pc:sldMk cId="3413148916" sldId="468"/>
        </pc:sldMkLst>
      </pc:sldChg>
      <pc:sldChg chg="modSp mod modShow">
        <pc:chgData name="福原　颯(s24d164)" userId="5dad88b0-8d9f-4ea1-b2c6-c10a4d6d0a4a" providerId="ADAL" clId="{F75027E6-ECEC-4011-B4F6-C89867472A83}" dt="2024-09-04T00:12:07.397" v="2556" actId="729"/>
        <pc:sldMkLst>
          <pc:docMk/>
          <pc:sldMk cId="3244430561" sldId="470"/>
        </pc:sldMkLst>
      </pc:sldChg>
      <pc:sldChg chg="mod modShow">
        <pc:chgData name="福原　颯(s24d164)" userId="5dad88b0-8d9f-4ea1-b2c6-c10a4d6d0a4a" providerId="ADAL" clId="{F75027E6-ECEC-4011-B4F6-C89867472A83}" dt="2024-09-04T00:12:07.397" v="2556" actId="729"/>
        <pc:sldMkLst>
          <pc:docMk/>
          <pc:sldMk cId="4064885365" sldId="471"/>
        </pc:sldMkLst>
      </pc:sldChg>
      <pc:sldChg chg="modSp mod">
        <pc:chgData name="福原　颯(s24d164)" userId="5dad88b0-8d9f-4ea1-b2c6-c10a4d6d0a4a" providerId="ADAL" clId="{F75027E6-ECEC-4011-B4F6-C89867472A83}" dt="2024-09-03T23:17:10.765" v="1607" actId="20577"/>
        <pc:sldMkLst>
          <pc:docMk/>
          <pc:sldMk cId="2295866264" sldId="472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2660268244" sldId="473"/>
        </pc:sldMkLst>
      </pc:sldChg>
      <pc:sldChg chg="modSp mod modNotesTx">
        <pc:chgData name="福原　颯(s24d164)" userId="5dad88b0-8d9f-4ea1-b2c6-c10a4d6d0a4a" providerId="ADAL" clId="{F75027E6-ECEC-4011-B4F6-C89867472A83}" dt="2024-09-03T23:39:24.358" v="2146" actId="20577"/>
        <pc:sldMkLst>
          <pc:docMk/>
          <pc:sldMk cId="4251583710" sldId="483"/>
        </pc:sldMkLst>
      </pc:sldChg>
      <pc:sldChg chg="modSp mod modNotesTx">
        <pc:chgData name="福原　颯(s24d164)" userId="5dad88b0-8d9f-4ea1-b2c6-c10a4d6d0a4a" providerId="ADAL" clId="{F75027E6-ECEC-4011-B4F6-C89867472A83}" dt="2024-09-03T23:41:06.237" v="2325" actId="20577"/>
        <pc:sldMkLst>
          <pc:docMk/>
          <pc:sldMk cId="1662944057" sldId="485"/>
        </pc:sldMkLst>
      </pc:sldChg>
      <pc:sldChg chg="modSp mod">
        <pc:chgData name="福原　颯(s24d164)" userId="5dad88b0-8d9f-4ea1-b2c6-c10a4d6d0a4a" providerId="ADAL" clId="{F75027E6-ECEC-4011-B4F6-C89867472A83}" dt="2024-09-03T23:26:03.048" v="1684" actId="20577"/>
        <pc:sldMkLst>
          <pc:docMk/>
          <pc:sldMk cId="928350818" sldId="486"/>
        </pc:sldMkLst>
      </pc:sldChg>
      <pc:sldChg chg="modSp mod modNotesTx">
        <pc:chgData name="福原　颯(s24d164)" userId="5dad88b0-8d9f-4ea1-b2c6-c10a4d6d0a4a" providerId="ADAL" clId="{F75027E6-ECEC-4011-B4F6-C89867472A83}" dt="2024-09-03T23:42:34.254" v="2476" actId="20577"/>
        <pc:sldMkLst>
          <pc:docMk/>
          <pc:sldMk cId="3007412481" sldId="488"/>
        </pc:sldMkLst>
      </pc:sldChg>
      <pc:sldChg chg="addSp delSp modSp mod modNotesTx">
        <pc:chgData name="福原　颯(s24d164)" userId="5dad88b0-8d9f-4ea1-b2c6-c10a4d6d0a4a" providerId="ADAL" clId="{F75027E6-ECEC-4011-B4F6-C89867472A83}" dt="2024-09-04T00:03:53.022" v="2481" actId="1076"/>
        <pc:sldMkLst>
          <pc:docMk/>
          <pc:sldMk cId="1293918754" sldId="489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1238039418" sldId="490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2506245929" sldId="492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1955146950" sldId="493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2533304578" sldId="494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957234417" sldId="495"/>
        </pc:sldMkLst>
      </pc:sldChg>
      <pc:sldChg chg="mod modShow">
        <pc:chgData name="福原　颯(s24d164)" userId="5dad88b0-8d9f-4ea1-b2c6-c10a4d6d0a4a" providerId="ADAL" clId="{F75027E6-ECEC-4011-B4F6-C89867472A83}" dt="2024-09-03T19:09:27.186" v="0" actId="729"/>
        <pc:sldMkLst>
          <pc:docMk/>
          <pc:sldMk cId="209151991" sldId="496"/>
        </pc:sldMkLst>
      </pc:sldChg>
      <pc:sldChg chg="modSp mod">
        <pc:chgData name="福原　颯(s24d164)" userId="5dad88b0-8d9f-4ea1-b2c6-c10a4d6d0a4a" providerId="ADAL" clId="{F75027E6-ECEC-4011-B4F6-C89867472A83}" dt="2024-09-04T00:08:30.582" v="2531" actId="20577"/>
        <pc:sldMkLst>
          <pc:docMk/>
          <pc:sldMk cId="349550894" sldId="497"/>
        </pc:sldMkLst>
      </pc:sldChg>
      <pc:sldChg chg="mod modShow">
        <pc:chgData name="福原　颯(s24d164)" userId="5dad88b0-8d9f-4ea1-b2c6-c10a4d6d0a4a" providerId="ADAL" clId="{F75027E6-ECEC-4011-B4F6-C89867472A83}" dt="2024-09-04T00:12:07.397" v="2556" actId="729"/>
        <pc:sldMkLst>
          <pc:docMk/>
          <pc:sldMk cId="3644308075" sldId="499"/>
        </pc:sldMkLst>
      </pc:sldChg>
      <pc:sldChg chg="modNotesTx">
        <pc:chgData name="福原　颯(s24d164)" userId="5dad88b0-8d9f-4ea1-b2c6-c10a4d6d0a4a" providerId="ADAL" clId="{F75027E6-ECEC-4011-B4F6-C89867472A83}" dt="2024-09-03T23:05:57.853" v="925" actId="20577"/>
        <pc:sldMkLst>
          <pc:docMk/>
          <pc:sldMk cId="2605311112" sldId="504"/>
        </pc:sldMkLst>
      </pc:sldChg>
      <pc:sldChg chg="modNotesTx">
        <pc:chgData name="福原　颯(s24d164)" userId="5dad88b0-8d9f-4ea1-b2c6-c10a4d6d0a4a" providerId="ADAL" clId="{F75027E6-ECEC-4011-B4F6-C89867472A83}" dt="2024-09-03T23:04:37.888" v="856" actId="20577"/>
        <pc:sldMkLst>
          <pc:docMk/>
          <pc:sldMk cId="2210312100" sldId="505"/>
        </pc:sldMkLst>
      </pc:sldChg>
      <pc:sldChg chg="modNotesTx">
        <pc:chgData name="福原　颯(s24d164)" userId="5dad88b0-8d9f-4ea1-b2c6-c10a4d6d0a4a" providerId="ADAL" clId="{F75027E6-ECEC-4011-B4F6-C89867472A83}" dt="2024-09-03T23:04:52.065" v="888" actId="20577"/>
        <pc:sldMkLst>
          <pc:docMk/>
          <pc:sldMk cId="1999581275" sldId="506"/>
        </pc:sldMkLst>
      </pc:sldChg>
      <pc:sldChg chg="addSp delSp modSp mod modNotesTx">
        <pc:chgData name="福原　颯(s24d164)" userId="5dad88b0-8d9f-4ea1-b2c6-c10a4d6d0a4a" providerId="ADAL" clId="{F75027E6-ECEC-4011-B4F6-C89867472A83}" dt="2024-09-03T23:34:23.439" v="1744" actId="207"/>
        <pc:sldMkLst>
          <pc:docMk/>
          <pc:sldMk cId="3063014634" sldId="507"/>
        </pc:sldMkLst>
      </pc:sldChg>
      <pc:sldChg chg="add del">
        <pc:chgData name="福原　颯(s24d164)" userId="5dad88b0-8d9f-4ea1-b2c6-c10a4d6d0a4a" providerId="ADAL" clId="{F75027E6-ECEC-4011-B4F6-C89867472A83}" dt="2024-09-04T00:12:44.928" v="2558" actId="2890"/>
        <pc:sldMkLst>
          <pc:docMk/>
          <pc:sldMk cId="3126909745" sldId="511"/>
        </pc:sldMkLst>
      </pc:sldChg>
      <pc:sldChg chg="add del replId">
        <pc:chgData name="福原　颯(s24d164)" userId="5dad88b0-8d9f-4ea1-b2c6-c10a4d6d0a4a" providerId="ADAL" clId="{F75027E6-ECEC-4011-B4F6-C89867472A83}" dt="2024-09-04T00:12:44.928" v="2558" actId="2890"/>
        <pc:sldMkLst>
          <pc:docMk/>
          <pc:sldMk cId="3785219363" sldId="512"/>
        </pc:sldMkLst>
      </pc:sldChg>
    </pc:docChg>
  </pc:docChgLst>
  <pc:docChgLst>
    <pc:chgData name="福原　颯(s24d164)" userId="5dad88b0-8d9f-4ea1-b2c6-c10a4d6d0a4a" providerId="ADAL" clId="{D4F58B27-DA2B-4D6C-B904-2E3ABE4C3F88}"/>
    <pc:docChg chg="undo custSel addSld delSld modSld sldOrd">
      <pc:chgData name="福原　颯(s24d164)" userId="5dad88b0-8d9f-4ea1-b2c6-c10a4d6d0a4a" providerId="ADAL" clId="{D4F58B27-DA2B-4D6C-B904-2E3ABE4C3F88}" dt="2024-09-02T16:48:47.132" v="907" actId="20577"/>
      <pc:docMkLst>
        <pc:docMk/>
      </pc:docMkLst>
      <pc:sldChg chg="del">
        <pc:chgData name="福原　颯(s24d164)" userId="5dad88b0-8d9f-4ea1-b2c6-c10a4d6d0a4a" providerId="ADAL" clId="{D4F58B27-DA2B-4D6C-B904-2E3ABE4C3F88}" dt="2024-09-02T16:45:20.245" v="811" actId="47"/>
        <pc:sldMkLst>
          <pc:docMk/>
          <pc:sldMk cId="3174857054" sldId="292"/>
        </pc:sldMkLst>
      </pc:sldChg>
      <pc:sldChg chg="modSp mod">
        <pc:chgData name="福原　颯(s24d164)" userId="5dad88b0-8d9f-4ea1-b2c6-c10a4d6d0a4a" providerId="ADAL" clId="{D4F58B27-DA2B-4D6C-B904-2E3ABE4C3F88}" dt="2024-09-02T16:32:01.098" v="779" actId="20577"/>
        <pc:sldMkLst>
          <pc:docMk/>
          <pc:sldMk cId="418382245" sldId="363"/>
        </pc:sldMkLst>
      </pc:sldChg>
      <pc:sldChg chg="modSp mod">
        <pc:chgData name="福原　颯(s24d164)" userId="5dad88b0-8d9f-4ea1-b2c6-c10a4d6d0a4a" providerId="ADAL" clId="{D4F58B27-DA2B-4D6C-B904-2E3ABE4C3F88}" dt="2024-09-02T16:45:56.449" v="816" actId="113"/>
        <pc:sldMkLst>
          <pc:docMk/>
          <pc:sldMk cId="2700123302" sldId="451"/>
        </pc:sldMkLst>
      </pc:sldChg>
      <pc:sldChg chg="modSp">
        <pc:chgData name="福原　颯(s24d164)" userId="5dad88b0-8d9f-4ea1-b2c6-c10a4d6d0a4a" providerId="ADAL" clId="{D4F58B27-DA2B-4D6C-B904-2E3ABE4C3F88}" dt="2024-09-02T16:30:33.901" v="734"/>
        <pc:sldMkLst>
          <pc:docMk/>
          <pc:sldMk cId="3866724337" sldId="453"/>
        </pc:sldMkLst>
      </pc:sldChg>
      <pc:sldChg chg="modSp mod">
        <pc:chgData name="福原　颯(s24d164)" userId="5dad88b0-8d9f-4ea1-b2c6-c10a4d6d0a4a" providerId="ADAL" clId="{D4F58B27-DA2B-4D6C-B904-2E3ABE4C3F88}" dt="2024-09-02T14:35:22.784" v="188" actId="20577"/>
        <pc:sldMkLst>
          <pc:docMk/>
          <pc:sldMk cId="2356944368" sldId="457"/>
        </pc:sldMkLst>
      </pc:sldChg>
      <pc:sldChg chg="addSp modSp mod">
        <pc:chgData name="福原　颯(s24d164)" userId="5dad88b0-8d9f-4ea1-b2c6-c10a4d6d0a4a" providerId="ADAL" clId="{D4F58B27-DA2B-4D6C-B904-2E3ABE4C3F88}" dt="2024-09-02T16:48:47.132" v="907" actId="20577"/>
        <pc:sldMkLst>
          <pc:docMk/>
          <pc:sldMk cId="3189240835" sldId="459"/>
        </pc:sldMkLst>
      </pc:sldChg>
      <pc:sldChg chg="modSp mod">
        <pc:chgData name="福原　颯(s24d164)" userId="5dad88b0-8d9f-4ea1-b2c6-c10a4d6d0a4a" providerId="ADAL" clId="{D4F58B27-DA2B-4D6C-B904-2E3ABE4C3F88}" dt="2024-09-02T16:32:25.669" v="782" actId="20577"/>
        <pc:sldMkLst>
          <pc:docMk/>
          <pc:sldMk cId="845863417" sldId="461"/>
        </pc:sldMkLst>
      </pc:sldChg>
      <pc:sldChg chg="addSp delSp modSp del mod">
        <pc:chgData name="福原　颯(s24d164)" userId="5dad88b0-8d9f-4ea1-b2c6-c10a4d6d0a4a" providerId="ADAL" clId="{D4F58B27-DA2B-4D6C-B904-2E3ABE4C3F88}" dt="2024-09-02T16:32:32.573" v="783" actId="47"/>
        <pc:sldMkLst>
          <pc:docMk/>
          <pc:sldMk cId="1576737104" sldId="466"/>
        </pc:sldMkLst>
      </pc:sldChg>
      <pc:sldChg chg="addSp modSp mod ord">
        <pc:chgData name="福原　颯(s24d164)" userId="5dad88b0-8d9f-4ea1-b2c6-c10a4d6d0a4a" providerId="ADAL" clId="{D4F58B27-DA2B-4D6C-B904-2E3ABE4C3F88}" dt="2024-09-02T16:21:53.597" v="519" actId="20577"/>
        <pc:sldMkLst>
          <pc:docMk/>
          <pc:sldMk cId="3413148916" sldId="468"/>
        </pc:sldMkLst>
      </pc:sldChg>
      <pc:sldChg chg="addSp modSp mod ord">
        <pc:chgData name="福原　颯(s24d164)" userId="5dad88b0-8d9f-4ea1-b2c6-c10a4d6d0a4a" providerId="ADAL" clId="{D4F58B27-DA2B-4D6C-B904-2E3ABE4C3F88}" dt="2024-09-02T16:27:15.663" v="685"/>
        <pc:sldMkLst>
          <pc:docMk/>
          <pc:sldMk cId="2760283428" sldId="469"/>
        </pc:sldMkLst>
      </pc:sldChg>
      <pc:sldChg chg="modSp mod">
        <pc:chgData name="福原　颯(s24d164)" userId="5dad88b0-8d9f-4ea1-b2c6-c10a4d6d0a4a" providerId="ADAL" clId="{D4F58B27-DA2B-4D6C-B904-2E3ABE4C3F88}" dt="2024-09-02T16:26:23.613" v="684" actId="20577"/>
        <pc:sldMkLst>
          <pc:docMk/>
          <pc:sldMk cId="3244430561" sldId="470"/>
        </pc:sldMkLst>
      </pc:sldChg>
      <pc:sldChg chg="del">
        <pc:chgData name="福原　颯(s24d164)" userId="5dad88b0-8d9f-4ea1-b2c6-c10a4d6d0a4a" providerId="ADAL" clId="{D4F58B27-DA2B-4D6C-B904-2E3ABE4C3F88}" dt="2024-09-02T14:28:32.703" v="0" actId="47"/>
        <pc:sldMkLst>
          <pc:docMk/>
          <pc:sldMk cId="4154413514" sldId="477"/>
        </pc:sldMkLst>
      </pc:sldChg>
      <pc:sldChg chg="modSp mod">
        <pc:chgData name="福原　颯(s24d164)" userId="5dad88b0-8d9f-4ea1-b2c6-c10a4d6d0a4a" providerId="ADAL" clId="{D4F58B27-DA2B-4D6C-B904-2E3ABE4C3F88}" dt="2024-09-02T16:33:10.432" v="787"/>
        <pc:sldMkLst>
          <pc:docMk/>
          <pc:sldMk cId="4109290282" sldId="478"/>
        </pc:sldMkLst>
      </pc:sldChg>
      <pc:sldChg chg="modSp mod">
        <pc:chgData name="福原　颯(s24d164)" userId="5dad88b0-8d9f-4ea1-b2c6-c10a4d6d0a4a" providerId="ADAL" clId="{D4F58B27-DA2B-4D6C-B904-2E3ABE4C3F88}" dt="2024-09-02T16:33:52.977" v="809" actId="20577"/>
        <pc:sldMkLst>
          <pc:docMk/>
          <pc:sldMk cId="1293918754" sldId="489"/>
        </pc:sldMkLst>
      </pc:sldChg>
      <pc:sldChg chg="del">
        <pc:chgData name="福原　颯(s24d164)" userId="5dad88b0-8d9f-4ea1-b2c6-c10a4d6d0a4a" providerId="ADAL" clId="{D4F58B27-DA2B-4D6C-B904-2E3ABE4C3F88}" dt="2024-09-02T16:34:14.522" v="810" actId="47"/>
        <pc:sldMkLst>
          <pc:docMk/>
          <pc:sldMk cId="3211953700" sldId="491"/>
        </pc:sldMkLst>
      </pc:sldChg>
      <pc:sldChg chg="delSp modSp add del mod">
        <pc:chgData name="福原　颯(s24d164)" userId="5dad88b0-8d9f-4ea1-b2c6-c10a4d6d0a4a" providerId="ADAL" clId="{D4F58B27-DA2B-4D6C-B904-2E3ABE4C3F88}" dt="2024-09-02T16:23:42.230" v="532" actId="47"/>
        <pc:sldMkLst>
          <pc:docMk/>
          <pc:sldMk cId="2511880818" sldId="500"/>
        </pc:sldMkLst>
      </pc:sldChg>
      <pc:sldChg chg="modSp add del mod">
        <pc:chgData name="福原　颯(s24d164)" userId="5dad88b0-8d9f-4ea1-b2c6-c10a4d6d0a4a" providerId="ADAL" clId="{D4F58B27-DA2B-4D6C-B904-2E3ABE4C3F88}" dt="2024-09-02T14:34:07.605" v="152" actId="47"/>
        <pc:sldMkLst>
          <pc:docMk/>
          <pc:sldMk cId="710947834" sldId="501"/>
        </pc:sldMkLst>
      </pc:sldChg>
      <pc:sldChg chg="modSp add">
        <pc:chgData name="福原　颯(s24d164)" userId="5dad88b0-8d9f-4ea1-b2c6-c10a4d6d0a4a" providerId="ADAL" clId="{D4F58B27-DA2B-4D6C-B904-2E3ABE4C3F88}" dt="2024-09-02T14:34:01.233" v="151" actId="255"/>
        <pc:sldMkLst>
          <pc:docMk/>
          <pc:sldMk cId="3595924514" sldId="502"/>
        </pc:sldMkLst>
      </pc:sldChg>
      <pc:sldChg chg="modSp add del mod">
        <pc:chgData name="福原　颯(s24d164)" userId="5dad88b0-8d9f-4ea1-b2c6-c10a4d6d0a4a" providerId="ADAL" clId="{D4F58B27-DA2B-4D6C-B904-2E3ABE4C3F88}" dt="2024-09-02T16:23:38.053" v="531" actId="47"/>
        <pc:sldMkLst>
          <pc:docMk/>
          <pc:sldMk cId="1865374804" sldId="503"/>
        </pc:sldMkLst>
      </pc:sldChg>
      <pc:sldChg chg="addSp delSp modSp add mod">
        <pc:chgData name="福原　颯(s24d164)" userId="5dad88b0-8d9f-4ea1-b2c6-c10a4d6d0a4a" providerId="ADAL" clId="{D4F58B27-DA2B-4D6C-B904-2E3ABE4C3F88}" dt="2024-09-02T16:07:47.142" v="284" actId="478"/>
        <pc:sldMkLst>
          <pc:docMk/>
          <pc:sldMk cId="2605311112" sldId="504"/>
        </pc:sldMkLst>
      </pc:sldChg>
      <pc:sldChg chg="addSp modSp add mod">
        <pc:chgData name="福原　颯(s24d164)" userId="5dad88b0-8d9f-4ea1-b2c6-c10a4d6d0a4a" providerId="ADAL" clId="{D4F58B27-DA2B-4D6C-B904-2E3ABE4C3F88}" dt="2024-09-02T16:09:59.831" v="298" actId="14100"/>
        <pc:sldMkLst>
          <pc:docMk/>
          <pc:sldMk cId="2210312100" sldId="505"/>
        </pc:sldMkLst>
      </pc:sldChg>
      <pc:sldChg chg="addSp delSp modSp add mod">
        <pc:chgData name="福原　颯(s24d164)" userId="5dad88b0-8d9f-4ea1-b2c6-c10a4d6d0a4a" providerId="ADAL" clId="{D4F58B27-DA2B-4D6C-B904-2E3ABE4C3F88}" dt="2024-09-02T16:13:49.018" v="364" actId="20577"/>
        <pc:sldMkLst>
          <pc:docMk/>
          <pc:sldMk cId="1999581275" sldId="506"/>
        </pc:sldMkLst>
      </pc:sldChg>
      <pc:sldChg chg="addSp delSp modSp add mod">
        <pc:chgData name="福原　颯(s24d164)" userId="5dad88b0-8d9f-4ea1-b2c6-c10a4d6d0a4a" providerId="ADAL" clId="{D4F58B27-DA2B-4D6C-B904-2E3ABE4C3F88}" dt="2024-09-02T16:16:15.537" v="407" actId="1076"/>
        <pc:sldMkLst>
          <pc:docMk/>
          <pc:sldMk cId="3063014634" sldId="507"/>
        </pc:sldMkLst>
      </pc:sldChg>
    </pc:docChg>
  </pc:docChgLst>
  <pc:docChgLst>
    <pc:chgData name="福原　颯(s24d164)" userId="5dad88b0-8d9f-4ea1-b2c6-c10a4d6d0a4a" providerId="ADAL" clId="{A25583ED-9FB5-4332-ADA9-48387C99ABC9}"/>
    <pc:docChg chg="undo custSel addSld delSld modSld sldOrd">
      <pc:chgData name="福原　颯(s24d164)" userId="5dad88b0-8d9f-4ea1-b2c6-c10a4d6d0a4a" providerId="ADAL" clId="{A25583ED-9FB5-4332-ADA9-48387C99ABC9}" dt="2025-05-20T14:36:56.431" v="7703" actId="20577"/>
      <pc:docMkLst>
        <pc:docMk/>
      </pc:docMkLst>
      <pc:sldChg chg="modSp">
        <pc:chgData name="福原　颯(s24d164)" userId="5dad88b0-8d9f-4ea1-b2c6-c10a4d6d0a4a" providerId="ADAL" clId="{A25583ED-9FB5-4332-ADA9-48387C99ABC9}" dt="2025-05-18T13:10:01.091" v="2" actId="404"/>
        <pc:sldMkLst>
          <pc:docMk/>
          <pc:sldMk cId="3271634501" sldId="788"/>
        </pc:sldMkLst>
      </pc:sldChg>
      <pc:sldChg chg="modSp mod">
        <pc:chgData name="福原　颯(s24d164)" userId="5dad88b0-8d9f-4ea1-b2c6-c10a4d6d0a4a" providerId="ADAL" clId="{A25583ED-9FB5-4332-ADA9-48387C99ABC9}" dt="2025-05-18T13:11:24.360" v="32" actId="1035"/>
        <pc:sldMkLst>
          <pc:docMk/>
          <pc:sldMk cId="3510803454" sldId="792"/>
        </pc:sldMkLst>
      </pc:sldChg>
      <pc:sldChg chg="addSp delSp modSp mod">
        <pc:chgData name="福原　颯(s24d164)" userId="5dad88b0-8d9f-4ea1-b2c6-c10a4d6d0a4a" providerId="ADAL" clId="{A25583ED-9FB5-4332-ADA9-48387C99ABC9}" dt="2025-05-19T04:37:16.145" v="1164" actId="478"/>
        <pc:sldMkLst>
          <pc:docMk/>
          <pc:sldMk cId="3333470137" sldId="797"/>
        </pc:sldMkLst>
      </pc:sldChg>
      <pc:sldChg chg="modSp mod">
        <pc:chgData name="福原　颯(s24d164)" userId="5dad88b0-8d9f-4ea1-b2c6-c10a4d6d0a4a" providerId="ADAL" clId="{A25583ED-9FB5-4332-ADA9-48387C99ABC9}" dt="2025-05-18T13:20:40.046" v="125"/>
        <pc:sldMkLst>
          <pc:docMk/>
          <pc:sldMk cId="2069240060" sldId="807"/>
        </pc:sldMkLst>
      </pc:sldChg>
      <pc:sldChg chg="modSp mod">
        <pc:chgData name="福原　颯(s24d164)" userId="5dad88b0-8d9f-4ea1-b2c6-c10a4d6d0a4a" providerId="ADAL" clId="{A25583ED-9FB5-4332-ADA9-48387C99ABC9}" dt="2025-05-18T13:16:56.222" v="79" actId="20577"/>
        <pc:sldMkLst>
          <pc:docMk/>
          <pc:sldMk cId="2773276949" sldId="809"/>
        </pc:sldMkLst>
      </pc:sldChg>
      <pc:sldChg chg="modSp mod">
        <pc:chgData name="福原　颯(s24d164)" userId="5dad88b0-8d9f-4ea1-b2c6-c10a4d6d0a4a" providerId="ADAL" clId="{A25583ED-9FB5-4332-ADA9-48387C99ABC9}" dt="2025-05-18T13:29:04.760" v="318" actId="20577"/>
        <pc:sldMkLst>
          <pc:docMk/>
          <pc:sldMk cId="1444542119" sldId="811"/>
        </pc:sldMkLst>
      </pc:sldChg>
      <pc:sldChg chg="modSp mod">
        <pc:chgData name="福原　颯(s24d164)" userId="5dad88b0-8d9f-4ea1-b2c6-c10a4d6d0a4a" providerId="ADAL" clId="{A25583ED-9FB5-4332-ADA9-48387C99ABC9}" dt="2025-05-19T04:38:11.068" v="1172" actId="255"/>
        <pc:sldMkLst>
          <pc:docMk/>
          <pc:sldMk cId="1300201696" sldId="812"/>
        </pc:sldMkLst>
      </pc:sldChg>
      <pc:sldChg chg="modSp mod">
        <pc:chgData name="福原　颯(s24d164)" userId="5dad88b0-8d9f-4ea1-b2c6-c10a4d6d0a4a" providerId="ADAL" clId="{A25583ED-9FB5-4332-ADA9-48387C99ABC9}" dt="2025-05-19T04:35:09.149" v="1112" actId="27636"/>
        <pc:sldMkLst>
          <pc:docMk/>
          <pc:sldMk cId="4224930651" sldId="813"/>
        </pc:sldMkLst>
      </pc:sldChg>
      <pc:sldChg chg="modSp add mod">
        <pc:chgData name="福原　颯(s24d164)" userId="5dad88b0-8d9f-4ea1-b2c6-c10a4d6d0a4a" providerId="ADAL" clId="{A25583ED-9FB5-4332-ADA9-48387C99ABC9}" dt="2025-05-18T14:15:47.085" v="1109" actId="20577"/>
        <pc:sldMkLst>
          <pc:docMk/>
          <pc:sldMk cId="1805178099" sldId="816"/>
        </pc:sldMkLst>
      </pc:sldChg>
      <pc:sldChg chg="addSp modSp mod">
        <pc:chgData name="福原　颯(s24d164)" userId="5dad88b0-8d9f-4ea1-b2c6-c10a4d6d0a4a" providerId="ADAL" clId="{A25583ED-9FB5-4332-ADA9-48387C99ABC9}" dt="2025-05-19T04:37:27.438" v="1169" actId="1037"/>
        <pc:sldMkLst>
          <pc:docMk/>
          <pc:sldMk cId="4051204317" sldId="818"/>
        </pc:sldMkLst>
      </pc:sldChg>
      <pc:sldChg chg="modSp add mod">
        <pc:chgData name="福原　颯(s24d164)" userId="5dad88b0-8d9f-4ea1-b2c6-c10a4d6d0a4a" providerId="ADAL" clId="{A25583ED-9FB5-4332-ADA9-48387C99ABC9}" dt="2025-05-19T12:42:56.253" v="1485" actId="20577"/>
        <pc:sldMkLst>
          <pc:docMk/>
          <pc:sldMk cId="2835516325" sldId="819"/>
        </pc:sldMkLst>
      </pc:sldChg>
      <pc:sldChg chg="add del">
        <pc:chgData name="福原　颯(s24d164)" userId="5dad88b0-8d9f-4ea1-b2c6-c10a4d6d0a4a" providerId="ADAL" clId="{A25583ED-9FB5-4332-ADA9-48387C99ABC9}" dt="2025-05-19T12:27:48.741" v="1239" actId="47"/>
        <pc:sldMkLst>
          <pc:docMk/>
          <pc:sldMk cId="3432857713" sldId="820"/>
        </pc:sldMkLst>
      </pc:sldChg>
      <pc:sldChg chg="addSp delSp modSp add mod delAnim modAnim">
        <pc:chgData name="福原　颯(s24d164)" userId="5dad88b0-8d9f-4ea1-b2c6-c10a4d6d0a4a" providerId="ADAL" clId="{A25583ED-9FB5-4332-ADA9-48387C99ABC9}" dt="2025-05-19T14:07:54.113" v="2012" actId="20577"/>
        <pc:sldMkLst>
          <pc:docMk/>
          <pc:sldMk cId="1057088426" sldId="821"/>
        </pc:sldMkLst>
      </pc:sldChg>
      <pc:sldChg chg="add">
        <pc:chgData name="福原　颯(s24d164)" userId="5dad88b0-8d9f-4ea1-b2c6-c10a4d6d0a4a" providerId="ADAL" clId="{A25583ED-9FB5-4332-ADA9-48387C99ABC9}" dt="2025-05-19T13:46:57.861" v="1652"/>
        <pc:sldMkLst>
          <pc:docMk/>
          <pc:sldMk cId="662068360" sldId="822"/>
        </pc:sldMkLst>
      </pc:sldChg>
      <pc:sldChg chg="add">
        <pc:chgData name="福原　颯(s24d164)" userId="5dad88b0-8d9f-4ea1-b2c6-c10a4d6d0a4a" providerId="ADAL" clId="{A25583ED-9FB5-4332-ADA9-48387C99ABC9}" dt="2025-05-19T13:58:12.634" v="1857"/>
        <pc:sldMkLst>
          <pc:docMk/>
          <pc:sldMk cId="3223591195" sldId="823"/>
        </pc:sldMkLst>
      </pc:sldChg>
      <pc:sldChg chg="modSp add mod">
        <pc:chgData name="福原　颯(s24d164)" userId="5dad88b0-8d9f-4ea1-b2c6-c10a4d6d0a4a" providerId="ADAL" clId="{A25583ED-9FB5-4332-ADA9-48387C99ABC9}" dt="2025-05-19T14:10:47.186" v="2030" actId="20577"/>
        <pc:sldMkLst>
          <pc:docMk/>
          <pc:sldMk cId="1817997568" sldId="824"/>
        </pc:sldMkLst>
      </pc:sldChg>
      <pc:sldChg chg="modSp add mod">
        <pc:chgData name="福原　颯(s24d164)" userId="5dad88b0-8d9f-4ea1-b2c6-c10a4d6d0a4a" providerId="ADAL" clId="{A25583ED-9FB5-4332-ADA9-48387C99ABC9}" dt="2025-05-19T14:13:16.270" v="2144" actId="20577"/>
        <pc:sldMkLst>
          <pc:docMk/>
          <pc:sldMk cId="907561463" sldId="825"/>
        </pc:sldMkLst>
      </pc:sldChg>
      <pc:sldChg chg="delSp modSp add mod">
        <pc:chgData name="福原　颯(s24d164)" userId="5dad88b0-8d9f-4ea1-b2c6-c10a4d6d0a4a" providerId="ADAL" clId="{A25583ED-9FB5-4332-ADA9-48387C99ABC9}" dt="2025-05-19T14:17:20.520" v="2241" actId="478"/>
        <pc:sldMkLst>
          <pc:docMk/>
          <pc:sldMk cId="3692953177" sldId="826"/>
        </pc:sldMkLst>
      </pc:sldChg>
      <pc:sldChg chg="addSp delSp modSp add mod delAnim modAnim">
        <pc:chgData name="福原　颯(s24d164)" userId="5dad88b0-8d9f-4ea1-b2c6-c10a4d6d0a4a" providerId="ADAL" clId="{A25583ED-9FB5-4332-ADA9-48387C99ABC9}" dt="2025-05-20T06:15:42.183" v="3339" actId="1076"/>
        <pc:sldMkLst>
          <pc:docMk/>
          <pc:sldMk cId="1841563283" sldId="827"/>
        </pc:sldMkLst>
      </pc:sldChg>
      <pc:sldChg chg="modSp add mod ord modNotesTx">
        <pc:chgData name="福原　颯(s24d164)" userId="5dad88b0-8d9f-4ea1-b2c6-c10a4d6d0a4a" providerId="ADAL" clId="{A25583ED-9FB5-4332-ADA9-48387C99ABC9}" dt="2025-05-20T08:35:01.945" v="5123" actId="20577"/>
        <pc:sldMkLst>
          <pc:docMk/>
          <pc:sldMk cId="4135745768" sldId="828"/>
        </pc:sldMkLst>
      </pc:sldChg>
      <pc:sldChg chg="add">
        <pc:chgData name="福原　颯(s24d164)" userId="5dad88b0-8d9f-4ea1-b2c6-c10a4d6d0a4a" providerId="ADAL" clId="{A25583ED-9FB5-4332-ADA9-48387C99ABC9}" dt="2025-05-20T06:04:20.996" v="3193"/>
        <pc:sldMkLst>
          <pc:docMk/>
          <pc:sldMk cId="3494564538" sldId="829"/>
        </pc:sldMkLst>
      </pc:sldChg>
      <pc:sldChg chg="addSp delSp modSp add mod delAnim modAnim modNotesTx">
        <pc:chgData name="福原　颯(s24d164)" userId="5dad88b0-8d9f-4ea1-b2c6-c10a4d6d0a4a" providerId="ADAL" clId="{A25583ED-9FB5-4332-ADA9-48387C99ABC9}" dt="2025-05-20T14:36:56.431" v="7703" actId="20577"/>
        <pc:sldMkLst>
          <pc:docMk/>
          <pc:sldMk cId="1915086389" sldId="830"/>
        </pc:sldMkLst>
      </pc:sldChg>
      <pc:sldChg chg="addSp modSp add mod ord modAnim">
        <pc:chgData name="福原　颯(s24d164)" userId="5dad88b0-8d9f-4ea1-b2c6-c10a4d6d0a4a" providerId="ADAL" clId="{A25583ED-9FB5-4332-ADA9-48387C99ABC9}" dt="2025-05-20T07:22:29.156" v="4616"/>
        <pc:sldMkLst>
          <pc:docMk/>
          <pc:sldMk cId="775474573" sldId="831"/>
        </pc:sldMkLst>
      </pc:sldChg>
      <pc:sldChg chg="addSp delSp modSp add mod delAnim modAnim modNotesTx">
        <pc:chgData name="福原　颯(s24d164)" userId="5dad88b0-8d9f-4ea1-b2c6-c10a4d6d0a4a" providerId="ADAL" clId="{A25583ED-9FB5-4332-ADA9-48387C99ABC9}" dt="2025-05-20T08:33:48.526" v="5080" actId="14100"/>
        <pc:sldMkLst>
          <pc:docMk/>
          <pc:sldMk cId="4229296379" sldId="832"/>
        </pc:sldMkLst>
      </pc:sldChg>
      <pc:sldChg chg="modSp add mod">
        <pc:chgData name="福原　颯(s24d164)" userId="5dad88b0-8d9f-4ea1-b2c6-c10a4d6d0a4a" providerId="ADAL" clId="{A25583ED-9FB5-4332-ADA9-48387C99ABC9}" dt="2025-05-20T14:00:56.419" v="6916" actId="20577"/>
        <pc:sldMkLst>
          <pc:docMk/>
          <pc:sldMk cId="2710896411" sldId="833"/>
        </pc:sldMkLst>
      </pc:sldChg>
      <pc:sldChg chg="modSp add mod ord">
        <pc:chgData name="福原　颯(s24d164)" userId="5dad88b0-8d9f-4ea1-b2c6-c10a4d6d0a4a" providerId="ADAL" clId="{A25583ED-9FB5-4332-ADA9-48387C99ABC9}" dt="2025-05-20T14:08:46.807" v="7296"/>
        <pc:sldMkLst>
          <pc:docMk/>
          <pc:sldMk cId="4033898058" sldId="834"/>
        </pc:sldMkLst>
      </pc:sldChg>
      <pc:sldChg chg="modSp add mod">
        <pc:chgData name="福原　颯(s24d164)" userId="5dad88b0-8d9f-4ea1-b2c6-c10a4d6d0a4a" providerId="ADAL" clId="{A25583ED-9FB5-4332-ADA9-48387C99ABC9}" dt="2025-05-20T14:35:38.369" v="7645" actId="20577"/>
        <pc:sldMkLst>
          <pc:docMk/>
          <pc:sldMk cId="2124321023" sldId="835"/>
        </pc:sldMkLst>
      </pc:sldChg>
      <pc:sldChg chg="modSp add mod">
        <pc:chgData name="福原　颯(s24d164)" userId="5dad88b0-8d9f-4ea1-b2c6-c10a4d6d0a4a" providerId="ADAL" clId="{A25583ED-9FB5-4332-ADA9-48387C99ABC9}" dt="2025-05-20T14:05:00.245" v="7071" actId="20577"/>
        <pc:sldMkLst>
          <pc:docMk/>
          <pc:sldMk cId="1198777870" sldId="836"/>
        </pc:sldMkLst>
      </pc:sldChg>
    </pc:docChg>
  </pc:docChgLst>
  <pc:docChgLst>
    <pc:chgData name="福原　颯(s24d164)" userId="5dad88b0-8d9f-4ea1-b2c6-c10a4d6d0a4a" providerId="ADAL" clId="{15DA185A-F7F1-406A-9884-59D7BDB9F40F}"/>
    <pc:docChg chg="undo custSel addSld delSld modSld sldOrd">
      <pc:chgData name="福原　颯(s24d164)" userId="5dad88b0-8d9f-4ea1-b2c6-c10a4d6d0a4a" providerId="ADAL" clId="{15DA185A-F7F1-406A-9884-59D7BDB9F40F}" dt="2025-04-21T04:06:50.461" v="903" actId="14100"/>
      <pc:docMkLst>
        <pc:docMk/>
      </pc:docMkLst>
      <pc:sldChg chg="modSp mod">
        <pc:chgData name="福原　颯(s24d164)" userId="5dad88b0-8d9f-4ea1-b2c6-c10a4d6d0a4a" providerId="ADAL" clId="{15DA185A-F7F1-406A-9884-59D7BDB9F40F}" dt="2025-04-21T02:28:30.236" v="305" actId="1076"/>
        <pc:sldMkLst>
          <pc:docMk/>
          <pc:sldMk cId="937305246" sldId="656"/>
        </pc:sldMkLst>
      </pc:sldChg>
      <pc:sldChg chg="modSp mod">
        <pc:chgData name="福原　颯(s24d164)" userId="5dad88b0-8d9f-4ea1-b2c6-c10a4d6d0a4a" providerId="ADAL" clId="{15DA185A-F7F1-406A-9884-59D7BDB9F40F}" dt="2025-04-21T01:47:40.652" v="33" actId="20577"/>
        <pc:sldMkLst>
          <pc:docMk/>
          <pc:sldMk cId="2670103010" sldId="676"/>
        </pc:sldMkLst>
      </pc:sldChg>
      <pc:sldChg chg="addSp delSp modSp mod">
        <pc:chgData name="福原　颯(s24d164)" userId="5dad88b0-8d9f-4ea1-b2c6-c10a4d6d0a4a" providerId="ADAL" clId="{15DA185A-F7F1-406A-9884-59D7BDB9F40F}" dt="2025-04-21T02:43:21.469" v="466" actId="21"/>
        <pc:sldMkLst>
          <pc:docMk/>
          <pc:sldMk cId="1737742054" sldId="714"/>
        </pc:sldMkLst>
      </pc:sldChg>
      <pc:sldChg chg="addSp modSp mod ord modAnim">
        <pc:chgData name="福原　颯(s24d164)" userId="5dad88b0-8d9f-4ea1-b2c6-c10a4d6d0a4a" providerId="ADAL" clId="{15DA185A-F7F1-406A-9884-59D7BDB9F40F}" dt="2025-04-21T02:56:43.518" v="682"/>
        <pc:sldMkLst>
          <pc:docMk/>
          <pc:sldMk cId="3581876873" sldId="715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478284016" sldId="717"/>
        </pc:sldMkLst>
      </pc:sldChg>
      <pc:sldChg chg="add del">
        <pc:chgData name="福原　颯(s24d164)" userId="5dad88b0-8d9f-4ea1-b2c6-c10a4d6d0a4a" providerId="ADAL" clId="{15DA185A-F7F1-406A-9884-59D7BDB9F40F}" dt="2025-04-21T02:57:57.618" v="700" actId="47"/>
        <pc:sldMkLst>
          <pc:docMk/>
          <pc:sldMk cId="2572248091" sldId="717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2891091108" sldId="718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4159215834" sldId="718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213791345" sldId="719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1485345896" sldId="719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017711197" sldId="720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635740765" sldId="720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783500893" sldId="721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2347730015" sldId="721"/>
        </pc:sldMkLst>
      </pc:sldChg>
      <pc:sldChg chg="addSp modSp add mod">
        <pc:chgData name="福原　颯(s24d164)" userId="5dad88b0-8d9f-4ea1-b2c6-c10a4d6d0a4a" providerId="ADAL" clId="{15DA185A-F7F1-406A-9884-59D7BDB9F40F}" dt="2025-04-21T03:00:24.868" v="756" actId="20577"/>
        <pc:sldMkLst>
          <pc:docMk/>
          <pc:sldMk cId="2782943564" sldId="722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2874361062" sldId="722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025365305" sldId="723"/>
        </pc:sldMkLst>
      </pc:sldChg>
      <pc:sldChg chg="add mod modShow">
        <pc:chgData name="福原　颯(s24d164)" userId="5dad88b0-8d9f-4ea1-b2c6-c10a4d6d0a4a" providerId="ADAL" clId="{15DA185A-F7F1-406A-9884-59D7BDB9F40F}" dt="2025-04-21T03:21:56.747" v="834" actId="729"/>
        <pc:sldMkLst>
          <pc:docMk/>
          <pc:sldMk cId="3176392747" sldId="723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168055280" sldId="724"/>
        </pc:sldMkLst>
      </pc:sldChg>
      <pc:sldChg chg="addSp delSp modSp add mod ord modShow">
        <pc:chgData name="福原　颯(s24d164)" userId="5dad88b0-8d9f-4ea1-b2c6-c10a4d6d0a4a" providerId="ADAL" clId="{15DA185A-F7F1-406A-9884-59D7BDB9F40F}" dt="2025-04-21T03:21:59.499" v="835" actId="729"/>
        <pc:sldMkLst>
          <pc:docMk/>
          <pc:sldMk cId="3319081757" sldId="724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765734250" sldId="725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2770641243" sldId="725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666828290" sldId="726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212074026" sldId="726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72256103" sldId="727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1946705632" sldId="727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359140356" sldId="728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1641118007" sldId="728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127128952" sldId="729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714801825" sldId="729"/>
        </pc:sldMkLst>
      </pc:sldChg>
      <pc:sldChg chg="add mod modShow">
        <pc:chgData name="福原　颯(s24d164)" userId="5dad88b0-8d9f-4ea1-b2c6-c10a4d6d0a4a" providerId="ADAL" clId="{15DA185A-F7F1-406A-9884-59D7BDB9F40F}" dt="2025-04-21T03:37:43.270" v="843" actId="729"/>
        <pc:sldMkLst>
          <pc:docMk/>
          <pc:sldMk cId="2809500325" sldId="730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947939097" sldId="730"/>
        </pc:sldMkLst>
      </pc:sldChg>
      <pc:sldChg chg="add ord">
        <pc:chgData name="福原　颯(s24d164)" userId="5dad88b0-8d9f-4ea1-b2c6-c10a4d6d0a4a" providerId="ADAL" clId="{15DA185A-F7F1-406A-9884-59D7BDB9F40F}" dt="2025-04-21T03:37:34.555" v="842"/>
        <pc:sldMkLst>
          <pc:docMk/>
          <pc:sldMk cId="2003993181" sldId="731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2534803861" sldId="731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086631111" sldId="732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661843088" sldId="732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321983239" sldId="733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602831380" sldId="733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765977860" sldId="734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1056422292" sldId="734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1752706334" sldId="735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3792115294" sldId="735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877856073" sldId="736"/>
        </pc:sldMkLst>
      </pc:sldChg>
      <pc:sldChg chg="add mod ord modShow">
        <pc:chgData name="福原　颯(s24d164)" userId="5dad88b0-8d9f-4ea1-b2c6-c10a4d6d0a4a" providerId="ADAL" clId="{15DA185A-F7F1-406A-9884-59D7BDB9F40F}" dt="2025-04-21T03:37:29.026" v="840"/>
        <pc:sldMkLst>
          <pc:docMk/>
          <pc:sldMk cId="2697052301" sldId="736"/>
        </pc:sldMkLst>
      </pc:sldChg>
      <pc:sldChg chg="add">
        <pc:chgData name="福原　颯(s24d164)" userId="5dad88b0-8d9f-4ea1-b2c6-c10a4d6d0a4a" providerId="ADAL" clId="{15DA185A-F7F1-406A-9884-59D7BDB9F40F}" dt="2025-04-21T02:57:54.274" v="699"/>
        <pc:sldMkLst>
          <pc:docMk/>
          <pc:sldMk cId="22336719" sldId="737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3272693426" sldId="737"/>
        </pc:sldMkLst>
      </pc:sldChg>
      <pc:sldChg chg="del">
        <pc:chgData name="福原　颯(s24d164)" userId="5dad88b0-8d9f-4ea1-b2c6-c10a4d6d0a4a" providerId="ADAL" clId="{15DA185A-F7F1-406A-9884-59D7BDB9F40F}" dt="2025-04-21T02:57:39.942" v="698" actId="2696"/>
        <pc:sldMkLst>
          <pc:docMk/>
          <pc:sldMk cId="807409191" sldId="738"/>
        </pc:sldMkLst>
      </pc:sldChg>
      <pc:sldChg chg="add ord">
        <pc:chgData name="福原　颯(s24d164)" userId="5dad88b0-8d9f-4ea1-b2c6-c10a4d6d0a4a" providerId="ADAL" clId="{15DA185A-F7F1-406A-9884-59D7BDB9F40F}" dt="2025-04-21T03:37:23.948" v="838"/>
        <pc:sldMkLst>
          <pc:docMk/>
          <pc:sldMk cId="4194224942" sldId="738"/>
        </pc:sldMkLst>
      </pc:sldChg>
      <pc:sldChg chg="modSp">
        <pc:chgData name="福原　颯(s24d164)" userId="5dad88b0-8d9f-4ea1-b2c6-c10a4d6d0a4a" providerId="ADAL" clId="{15DA185A-F7F1-406A-9884-59D7BDB9F40F}" dt="2025-04-21T02:11:35.131" v="46" actId="207"/>
        <pc:sldMkLst>
          <pc:docMk/>
          <pc:sldMk cId="3614919693" sldId="739"/>
        </pc:sldMkLst>
      </pc:sldChg>
      <pc:sldChg chg="modSp mod">
        <pc:chgData name="福原　颯(s24d164)" userId="5dad88b0-8d9f-4ea1-b2c6-c10a4d6d0a4a" providerId="ADAL" clId="{15DA185A-F7F1-406A-9884-59D7BDB9F40F}" dt="2025-04-21T01:47:25.793" v="18" actId="20577"/>
        <pc:sldMkLst>
          <pc:docMk/>
          <pc:sldMk cId="1422684548" sldId="741"/>
        </pc:sldMkLst>
      </pc:sldChg>
      <pc:sldChg chg="addSp delSp modSp add mod modAnim">
        <pc:chgData name="福原　颯(s24d164)" userId="5dad88b0-8d9f-4ea1-b2c6-c10a4d6d0a4a" providerId="ADAL" clId="{15DA185A-F7F1-406A-9884-59D7BDB9F40F}" dt="2025-04-21T02:57:03.672" v="696" actId="20577"/>
        <pc:sldMkLst>
          <pc:docMk/>
          <pc:sldMk cId="3940873187" sldId="742"/>
        </pc:sldMkLst>
      </pc:sldChg>
      <pc:sldChg chg="addSp modSp add mod">
        <pc:chgData name="福原　颯(s24d164)" userId="5dad88b0-8d9f-4ea1-b2c6-c10a4d6d0a4a" providerId="ADAL" clId="{15DA185A-F7F1-406A-9884-59D7BDB9F40F}" dt="2025-04-21T04:06:50.461" v="903" actId="14100"/>
        <pc:sldMkLst>
          <pc:docMk/>
          <pc:sldMk cId="626489003" sldId="743"/>
        </pc:sldMkLst>
      </pc:sldChg>
      <pc:sldChg chg="modSp add mod ord">
        <pc:chgData name="福原　颯(s24d164)" userId="5dad88b0-8d9f-4ea1-b2c6-c10a4d6d0a4a" providerId="ADAL" clId="{15DA185A-F7F1-406A-9884-59D7BDB9F40F}" dt="2025-04-21T02:56:43.518" v="682"/>
        <pc:sldMkLst>
          <pc:docMk/>
          <pc:sldMk cId="3316008063" sldId="744"/>
        </pc:sldMkLst>
      </pc:sldChg>
      <pc:sldChg chg="addSp delSp modSp add mod ord modAnim">
        <pc:chgData name="福原　颯(s24d164)" userId="5dad88b0-8d9f-4ea1-b2c6-c10a4d6d0a4a" providerId="ADAL" clId="{15DA185A-F7F1-406A-9884-59D7BDB9F40F}" dt="2025-04-21T02:56:43.518" v="682"/>
        <pc:sldMkLst>
          <pc:docMk/>
          <pc:sldMk cId="3184470614" sldId="745"/>
        </pc:sldMkLst>
      </pc:sldChg>
      <pc:sldChg chg="addSp modSp add mod modAnim">
        <pc:chgData name="福原　颯(s24d164)" userId="5dad88b0-8d9f-4ea1-b2c6-c10a4d6d0a4a" providerId="ADAL" clId="{15DA185A-F7F1-406A-9884-59D7BDB9F40F}" dt="2025-04-21T02:56:19.849" v="680" actId="27636"/>
        <pc:sldMkLst>
          <pc:docMk/>
          <pc:sldMk cId="2056876469" sldId="746"/>
        </pc:sldMkLst>
      </pc:sldChg>
    </pc:docChg>
  </pc:docChgLst>
  <pc:docChgLst>
    <pc:chgData name="福原　颯(s24d164)" userId="5dad88b0-8d9f-4ea1-b2c6-c10a4d6d0a4a" providerId="ADAL" clId="{4CE6ED57-593B-4A1F-A20F-EFE22F59F77D}"/>
    <pc:docChg chg="undo custSel addSld modSld sldOrd">
      <pc:chgData name="福原　颯(s24d164)" userId="5dad88b0-8d9f-4ea1-b2c6-c10a4d6d0a4a" providerId="ADAL" clId="{4CE6ED57-593B-4A1F-A20F-EFE22F59F77D}" dt="2024-09-17T05:32:58.289" v="696" actId="14100"/>
      <pc:docMkLst>
        <pc:docMk/>
      </pc:docMkLst>
      <pc:sldChg chg="addSp delSp modSp mod">
        <pc:chgData name="福原　颯(s24d164)" userId="5dad88b0-8d9f-4ea1-b2c6-c10a4d6d0a4a" providerId="ADAL" clId="{4CE6ED57-593B-4A1F-A20F-EFE22F59F77D}" dt="2024-09-17T04:32:56.223" v="111" actId="1076"/>
        <pc:sldMkLst>
          <pc:docMk/>
          <pc:sldMk cId="490490762" sldId="515"/>
        </pc:sldMkLst>
      </pc:sldChg>
      <pc:sldChg chg="modSp mod">
        <pc:chgData name="福原　颯(s24d164)" userId="5dad88b0-8d9f-4ea1-b2c6-c10a4d6d0a4a" providerId="ADAL" clId="{4CE6ED57-593B-4A1F-A20F-EFE22F59F77D}" dt="2024-09-17T04:29:00.110" v="19" actId="207"/>
        <pc:sldMkLst>
          <pc:docMk/>
          <pc:sldMk cId="4060169230" sldId="516"/>
        </pc:sldMkLst>
      </pc:sldChg>
      <pc:sldChg chg="modSp mod">
        <pc:chgData name="福原　颯(s24d164)" userId="5dad88b0-8d9f-4ea1-b2c6-c10a4d6d0a4a" providerId="ADAL" clId="{4CE6ED57-593B-4A1F-A20F-EFE22F59F77D}" dt="2024-09-17T05:21:25.355" v="388" actId="20577"/>
        <pc:sldMkLst>
          <pc:docMk/>
          <pc:sldMk cId="707447553" sldId="517"/>
        </pc:sldMkLst>
      </pc:sldChg>
      <pc:sldChg chg="modSp mod">
        <pc:chgData name="福原　颯(s24d164)" userId="5dad88b0-8d9f-4ea1-b2c6-c10a4d6d0a4a" providerId="ADAL" clId="{4CE6ED57-593B-4A1F-A20F-EFE22F59F77D}" dt="2024-09-17T05:25:15.139" v="443" actId="20577"/>
        <pc:sldMkLst>
          <pc:docMk/>
          <pc:sldMk cId="3235681266" sldId="518"/>
        </pc:sldMkLst>
      </pc:sldChg>
      <pc:sldChg chg="addSp delSp modSp add mod">
        <pc:chgData name="福原　颯(s24d164)" userId="5dad88b0-8d9f-4ea1-b2c6-c10a4d6d0a4a" providerId="ADAL" clId="{4CE6ED57-593B-4A1F-A20F-EFE22F59F77D}" dt="2024-09-17T04:43:56.842" v="320" actId="1076"/>
        <pc:sldMkLst>
          <pc:docMk/>
          <pc:sldMk cId="1847442067" sldId="519"/>
        </pc:sldMkLst>
      </pc:sldChg>
      <pc:sldChg chg="delSp modSp add mod">
        <pc:chgData name="福原　颯(s24d164)" userId="5dad88b0-8d9f-4ea1-b2c6-c10a4d6d0a4a" providerId="ADAL" clId="{4CE6ED57-593B-4A1F-A20F-EFE22F59F77D}" dt="2024-09-17T04:44:46.280" v="328" actId="478"/>
        <pc:sldMkLst>
          <pc:docMk/>
          <pc:sldMk cId="3360977970" sldId="520"/>
        </pc:sldMkLst>
      </pc:sldChg>
      <pc:sldChg chg="modSp add mod">
        <pc:chgData name="福原　颯(s24d164)" userId="5dad88b0-8d9f-4ea1-b2c6-c10a4d6d0a4a" providerId="ADAL" clId="{4CE6ED57-593B-4A1F-A20F-EFE22F59F77D}" dt="2024-09-17T05:00:26.420" v="378" actId="20577"/>
        <pc:sldMkLst>
          <pc:docMk/>
          <pc:sldMk cId="3811090466" sldId="521"/>
        </pc:sldMkLst>
      </pc:sldChg>
      <pc:sldChg chg="modSp add mod ord">
        <pc:chgData name="福原　颯(s24d164)" userId="5dad88b0-8d9f-4ea1-b2c6-c10a4d6d0a4a" providerId="ADAL" clId="{4CE6ED57-593B-4A1F-A20F-EFE22F59F77D}" dt="2024-09-17T05:32:58.289" v="696" actId="14100"/>
        <pc:sldMkLst>
          <pc:docMk/>
          <pc:sldMk cId="926834026" sldId="522"/>
        </pc:sldMkLst>
      </pc:sldChg>
      <pc:sldChg chg="add">
        <pc:chgData name="福原　颯(s24d164)" userId="5dad88b0-8d9f-4ea1-b2c6-c10a4d6d0a4a" providerId="ADAL" clId="{4CE6ED57-593B-4A1F-A20F-EFE22F59F77D}" dt="2024-09-17T05:25:24.167" v="444" actId="2890"/>
        <pc:sldMkLst>
          <pc:docMk/>
          <pc:sldMk cId="756637530" sldId="523"/>
        </pc:sldMkLst>
      </pc:sldChg>
    </pc:docChg>
  </pc:docChgLst>
  <pc:docChgLst>
    <pc:chgData name="福原　颯(s24d164)" userId="5dad88b0-8d9f-4ea1-b2c6-c10a4d6d0a4a" providerId="ADAL" clId="{0DCB6831-DE3F-487C-BF32-DDF53F49950D}"/>
    <pc:docChg chg="undo custSel addSld delSld modSld sldOrd modMainMaster">
      <pc:chgData name="福原　颯(s24d164)" userId="5dad88b0-8d9f-4ea1-b2c6-c10a4d6d0a4a" providerId="ADAL" clId="{0DCB6831-DE3F-487C-BF32-DDF53F49950D}" dt="2025-10-02T13:19:37.912" v="20864" actId="47"/>
      <pc:docMkLst>
        <pc:docMk/>
      </pc:docMkLst>
      <pc:sldChg chg="addSp delSp modSp add del mod">
        <pc:chgData name="福原　颯(s24d164)" userId="5dad88b0-8d9f-4ea1-b2c6-c10a4d6d0a4a" providerId="ADAL" clId="{0DCB6831-DE3F-487C-BF32-DDF53F49950D}" dt="2025-09-24T12:32:31.041" v="7796" actId="47"/>
        <pc:sldMkLst>
          <pc:docMk/>
          <pc:sldMk cId="2807457575" sldId="293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159215834" sldId="71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833613617" sldId="756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232371135" sldId="757"/>
        </pc:sldMkLst>
      </pc:sldChg>
      <pc:sldChg chg="addSp delSp modSp mod modNotesTx">
        <pc:chgData name="福原　颯(s24d164)" userId="5dad88b0-8d9f-4ea1-b2c6-c10a4d6d0a4a" providerId="ADAL" clId="{0DCB6831-DE3F-487C-BF32-DDF53F49950D}" dt="2025-10-02T08:53:40.021" v="19654" actId="20577"/>
        <pc:sldMkLst>
          <pc:docMk/>
          <pc:sldMk cId="2615351689" sldId="758"/>
        </pc:sldMkLst>
        <pc:spChg chg="mod">
          <ac:chgData name="福原　颯(s24d164)" userId="5dad88b0-8d9f-4ea1-b2c6-c10a4d6d0a4a" providerId="ADAL" clId="{0DCB6831-DE3F-487C-BF32-DDF53F49950D}" dt="2025-09-24T18:05:27.691" v="13976" actId="20577"/>
          <ac:spMkLst>
            <pc:docMk/>
            <pc:sldMk cId="2615351689" sldId="758"/>
            <ac:spMk id="2" creationId="{3255CC25-9616-A920-13A4-E3790EBFC8F2}"/>
          </ac:spMkLst>
        </pc:spChg>
        <pc:spChg chg="add del mod">
          <ac:chgData name="福原　颯(s24d164)" userId="5dad88b0-8d9f-4ea1-b2c6-c10a4d6d0a4a" providerId="ADAL" clId="{0DCB6831-DE3F-487C-BF32-DDF53F49950D}" dt="2025-10-02T08:53:40.021" v="19654" actId="20577"/>
          <ac:spMkLst>
            <pc:docMk/>
            <pc:sldMk cId="2615351689" sldId="758"/>
            <ac:spMk id="18" creationId="{BC64D134-B527-C584-390C-81581838BF4E}"/>
          </ac:spMkLst>
        </pc:spChg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49835358" sldId="76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067871787" sldId="76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516470228" sldId="769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662678024" sldId="770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163437332" sldId="771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210146090" sldId="77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638264233" sldId="774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123830566" sldId="775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72302214" sldId="777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928857032" sldId="77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805178099" sldId="816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135745768" sldId="82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915086389" sldId="830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229296379" sldId="83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710896411" sldId="833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42336293" sldId="840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028234339" sldId="841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331827825" sldId="84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085557549" sldId="844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98757275" sldId="845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022854633" sldId="847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325721506" sldId="84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74080467" sldId="850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085457544" sldId="851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46647372" sldId="852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254780454" sldId="854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717734276" sldId="855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3421327457" sldId="856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801973835" sldId="857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594906814" sldId="858"/>
        </pc:sldMkLst>
      </pc:sldChg>
      <pc:sldChg chg="del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553344157" sldId="859"/>
        </pc:sldMkLst>
      </pc:sldChg>
      <pc:sldChg chg="delSp modSp add del mod">
        <pc:chgData name="福原　颯(s24d164)" userId="5dad88b0-8d9f-4ea1-b2c6-c10a4d6d0a4a" providerId="ADAL" clId="{0DCB6831-DE3F-487C-BF32-DDF53F49950D}" dt="2025-09-23T07:29:40.501" v="6941" actId="47"/>
        <pc:sldMkLst>
          <pc:docMk/>
          <pc:sldMk cId="767671411" sldId="860"/>
        </pc:sldMkLst>
      </pc:sldChg>
      <pc:sldChg chg="addSp delSp modSp add del mod ord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1753891674" sldId="861"/>
        </pc:sldMkLst>
      </pc:sldChg>
      <pc:sldChg chg="addSp delSp modSp add del mod modNotesTx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787595288" sldId="862"/>
        </pc:sldMkLst>
      </pc:sldChg>
      <pc:sldChg chg="addSp delSp modSp add del mod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1694304433" sldId="863"/>
        </pc:sldMkLst>
      </pc:sldChg>
      <pc:sldChg chg="delSp modSp add del mod ord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1975558323" sldId="864"/>
        </pc:sldMkLst>
      </pc:sldChg>
      <pc:sldChg chg="modSp add del mod ord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215809295" sldId="865"/>
        </pc:sldMkLst>
      </pc:sldChg>
      <pc:sldChg chg="modSp add del mod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960675993" sldId="866"/>
        </pc:sldMkLst>
      </pc:sldChg>
      <pc:sldChg chg="modSp add del mod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4247281714" sldId="867"/>
        </pc:sldMkLst>
      </pc:sldChg>
      <pc:sldChg chg="delSp modSp add del mod ord">
        <pc:chgData name="福原　颯(s24d164)" userId="5dad88b0-8d9f-4ea1-b2c6-c10a4d6d0a4a" providerId="ADAL" clId="{0DCB6831-DE3F-487C-BF32-DDF53F49950D}" dt="2025-09-23T07:29:37.385" v="6940" actId="47"/>
        <pc:sldMkLst>
          <pc:docMk/>
          <pc:sldMk cId="2595467188" sldId="868"/>
        </pc:sldMkLst>
      </pc:sldChg>
      <pc:sldChg chg="addSp delSp modSp add del mod modAnim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3390956772" sldId="869"/>
        </pc:sldMkLst>
      </pc:sldChg>
      <pc:sldChg chg="modSp add del mod modNotesTx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1529319218" sldId="870"/>
        </pc:sldMkLst>
      </pc:sldChg>
      <pc:sldChg chg="add del">
        <pc:chgData name="福原　颯(s24d164)" userId="5dad88b0-8d9f-4ea1-b2c6-c10a4d6d0a4a" providerId="ADAL" clId="{0DCB6831-DE3F-487C-BF32-DDF53F49950D}" dt="2025-09-23T06:38:21.617" v="5115"/>
        <pc:sldMkLst>
          <pc:docMk/>
          <pc:sldMk cId="3377186060" sldId="870"/>
        </pc:sldMkLst>
      </pc:sldChg>
      <pc:sldChg chg="addSp delSp modSp add mod ord modNotesTx">
        <pc:chgData name="福原　颯(s24d164)" userId="5dad88b0-8d9f-4ea1-b2c6-c10a4d6d0a4a" providerId="ADAL" clId="{0DCB6831-DE3F-487C-BF32-DDF53F49950D}" dt="2025-10-02T12:16:19.650" v="20339" actId="20577"/>
        <pc:sldMkLst>
          <pc:docMk/>
          <pc:sldMk cId="1198869464" sldId="871"/>
        </pc:sldMkLst>
        <pc:spChg chg="mod">
          <ac:chgData name="福原　颯(s24d164)" userId="5dad88b0-8d9f-4ea1-b2c6-c10a4d6d0a4a" providerId="ADAL" clId="{0DCB6831-DE3F-487C-BF32-DDF53F49950D}" dt="2025-10-02T08:55:32.316" v="19679" actId="20577"/>
          <ac:spMkLst>
            <pc:docMk/>
            <pc:sldMk cId="1198869464" sldId="871"/>
            <ac:spMk id="2" creationId="{9FFC0E67-E177-C68D-08CE-FB7304CBE347}"/>
          </ac:spMkLst>
        </pc:spChg>
        <pc:spChg chg="mod">
          <ac:chgData name="福原　颯(s24d164)" userId="5dad88b0-8d9f-4ea1-b2c6-c10a4d6d0a4a" providerId="ADAL" clId="{0DCB6831-DE3F-487C-BF32-DDF53F49950D}" dt="2025-10-02T12:15:51.102" v="20324" actId="113"/>
          <ac:spMkLst>
            <pc:docMk/>
            <pc:sldMk cId="1198869464" sldId="871"/>
            <ac:spMk id="3" creationId="{553F8552-3F7E-7764-89FA-29053AA1056C}"/>
          </ac:spMkLst>
        </pc:spChg>
        <pc:spChg chg="mod">
          <ac:chgData name="福原　颯(s24d164)" userId="5dad88b0-8d9f-4ea1-b2c6-c10a4d6d0a4a" providerId="ADAL" clId="{0DCB6831-DE3F-487C-BF32-DDF53F49950D}" dt="2025-10-02T12:16:19.650" v="20339" actId="20577"/>
          <ac:spMkLst>
            <pc:docMk/>
            <pc:sldMk cId="1198869464" sldId="871"/>
            <ac:spMk id="4" creationId="{9C49A4A4-567B-E4F0-F631-1AA83D94D047}"/>
          </ac:spMkLst>
        </pc:spChg>
      </pc:sldChg>
      <pc:sldChg chg="add del ord">
        <pc:chgData name="福原　颯(s24d164)" userId="5dad88b0-8d9f-4ea1-b2c6-c10a4d6d0a4a" providerId="ADAL" clId="{0DCB6831-DE3F-487C-BF32-DDF53F49950D}" dt="2025-09-24T17:22:45.046" v="13353" actId="47"/>
        <pc:sldMkLst>
          <pc:docMk/>
          <pc:sldMk cId="3466397368" sldId="872"/>
        </pc:sldMkLst>
      </pc:sldChg>
      <pc:sldChg chg="modSp add del mod modNotesTx">
        <pc:chgData name="福原　颯(s24d164)" userId="5dad88b0-8d9f-4ea1-b2c6-c10a4d6d0a4a" providerId="ADAL" clId="{0DCB6831-DE3F-487C-BF32-DDF53F49950D}" dt="2025-09-25T08:51:29.403" v="15479" actId="47"/>
        <pc:sldMkLst>
          <pc:docMk/>
          <pc:sldMk cId="3121846831" sldId="873"/>
        </pc:sldMkLst>
      </pc:sldChg>
      <pc:sldChg chg="modSp add del mod ord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3528211971" sldId="874"/>
        </pc:sldMkLst>
      </pc:sldChg>
      <pc:sldChg chg="modSp add del mod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3490953192" sldId="875"/>
        </pc:sldMkLst>
      </pc:sldChg>
      <pc:sldChg chg="modSp add del mod ord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133752298" sldId="876"/>
        </pc:sldMkLst>
      </pc:sldChg>
      <pc:sldChg chg="addSp delSp modSp add del mod ord modNotesTx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2621176682" sldId="877"/>
        </pc:sldMkLst>
      </pc:sldChg>
      <pc:sldChg chg="addSp delSp modSp add del mod modNotesTx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3579482093" sldId="878"/>
        </pc:sldMkLst>
      </pc:sldChg>
      <pc:sldChg chg="modSp add del mod ord">
        <pc:chgData name="福原　颯(s24d164)" userId="5dad88b0-8d9f-4ea1-b2c6-c10a4d6d0a4a" providerId="ADAL" clId="{0DCB6831-DE3F-487C-BF32-DDF53F49950D}" dt="2025-09-24T17:22:41.885" v="13352" actId="47"/>
        <pc:sldMkLst>
          <pc:docMk/>
          <pc:sldMk cId="3930530255" sldId="879"/>
        </pc:sldMkLst>
      </pc:sldChg>
      <pc:sldChg chg="modSp add del mod">
        <pc:chgData name="福原　颯(s24d164)" userId="5dad88b0-8d9f-4ea1-b2c6-c10a4d6d0a4a" providerId="ADAL" clId="{0DCB6831-DE3F-487C-BF32-DDF53F49950D}" dt="2025-09-24T17:22:38.627" v="13351" actId="47"/>
        <pc:sldMkLst>
          <pc:docMk/>
          <pc:sldMk cId="2237054920" sldId="880"/>
        </pc:sldMkLst>
      </pc:sldChg>
      <pc:sldChg chg="modSp add del mod modNotesTx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2812391254" sldId="881"/>
        </pc:sldMkLst>
      </pc:sldChg>
      <pc:sldChg chg="addSp delSp modSp add del mod">
        <pc:chgData name="福原　颯(s24d164)" userId="5dad88b0-8d9f-4ea1-b2c6-c10a4d6d0a4a" providerId="ADAL" clId="{0DCB6831-DE3F-487C-BF32-DDF53F49950D}" dt="2025-09-26T11:22:01.632" v="18881" actId="47"/>
        <pc:sldMkLst>
          <pc:docMk/>
          <pc:sldMk cId="315363162" sldId="882"/>
        </pc:sldMkLst>
      </pc:sldChg>
      <pc:sldChg chg="add del">
        <pc:chgData name="福原　颯(s24d164)" userId="5dad88b0-8d9f-4ea1-b2c6-c10a4d6d0a4a" providerId="ADAL" clId="{0DCB6831-DE3F-487C-BF32-DDF53F49950D}" dt="2025-09-24T17:16:23.118" v="13063"/>
        <pc:sldMkLst>
          <pc:docMk/>
          <pc:sldMk cId="3027195878" sldId="882"/>
        </pc:sldMkLst>
      </pc:sldChg>
      <pc:sldChg chg="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4017391590" sldId="883"/>
        </pc:sldMkLst>
      </pc:sldChg>
      <pc:sldChg chg="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693207215" sldId="884"/>
        </pc:sldMkLst>
      </pc:sldChg>
      <pc:sldChg chg="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3169612603" sldId="885"/>
        </pc:sldMkLst>
      </pc:sldChg>
      <pc:sldChg chg="addSp delSp modSp add del mod modNotesTx">
        <pc:chgData name="福原　颯(s24d164)" userId="5dad88b0-8d9f-4ea1-b2c6-c10a4d6d0a4a" providerId="ADAL" clId="{0DCB6831-DE3F-487C-BF32-DDF53F49950D}" dt="2025-09-26T11:12:25.137" v="18703" actId="2696"/>
        <pc:sldMkLst>
          <pc:docMk/>
          <pc:sldMk cId="1775185307" sldId="886"/>
        </pc:sldMkLst>
      </pc:sldChg>
      <pc:sldChg chg="add del">
        <pc:chgData name="福原　颯(s24d164)" userId="5dad88b0-8d9f-4ea1-b2c6-c10a4d6d0a4a" providerId="ADAL" clId="{0DCB6831-DE3F-487C-BF32-DDF53F49950D}" dt="2025-09-26T13:31:40.616" v="19274" actId="47"/>
        <pc:sldMkLst>
          <pc:docMk/>
          <pc:sldMk cId="2546350177" sldId="886"/>
        </pc:sldMkLst>
      </pc:sldChg>
      <pc:sldChg chg="modSp add mod ord">
        <pc:chgData name="福原　颯(s24d164)" userId="5dad88b0-8d9f-4ea1-b2c6-c10a4d6d0a4a" providerId="ADAL" clId="{0DCB6831-DE3F-487C-BF32-DDF53F49950D}" dt="2025-10-02T12:26:34.416" v="20434" actId="20577"/>
        <pc:sldMkLst>
          <pc:docMk/>
          <pc:sldMk cId="3488427480" sldId="887"/>
        </pc:sldMkLst>
        <pc:spChg chg="mod">
          <ac:chgData name="福原　颯(s24d164)" userId="5dad88b0-8d9f-4ea1-b2c6-c10a4d6d0a4a" providerId="ADAL" clId="{0DCB6831-DE3F-487C-BF32-DDF53F49950D}" dt="2025-10-02T12:26:34.416" v="20434" actId="20577"/>
          <ac:spMkLst>
            <pc:docMk/>
            <pc:sldMk cId="3488427480" sldId="887"/>
            <ac:spMk id="7" creationId="{4876D32C-59E8-4A82-0C5B-89E848FC777E}"/>
          </ac:spMkLst>
        </pc:spChg>
      </pc:sldChg>
      <pc:sldChg chg="modSp add del mod">
        <pc:chgData name="福原　颯(s24d164)" userId="5dad88b0-8d9f-4ea1-b2c6-c10a4d6d0a4a" providerId="ADAL" clId="{0DCB6831-DE3F-487C-BF32-DDF53F49950D}" dt="2025-09-26T11:12:25.137" v="18703" actId="2696"/>
        <pc:sldMkLst>
          <pc:docMk/>
          <pc:sldMk cId="3612964396" sldId="887"/>
        </pc:sldMkLst>
      </pc:sldChg>
      <pc:sldChg chg="addSp delSp 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3105919932" sldId="888"/>
        </pc:sldMkLst>
      </pc:sldChg>
      <pc:sldChg chg="add del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1826236459" sldId="889"/>
        </pc:sldMkLst>
      </pc:sldChg>
      <pc:sldChg chg="addSp delSp 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419277252" sldId="890"/>
        </pc:sldMkLst>
      </pc:sldChg>
      <pc:sldChg chg="modSp add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409191955" sldId="891"/>
        </pc:sldMkLst>
      </pc:sldChg>
      <pc:sldChg chg="new del">
        <pc:chgData name="福原　颯(s24d164)" userId="5dad88b0-8d9f-4ea1-b2c6-c10a4d6d0a4a" providerId="ADAL" clId="{0DCB6831-DE3F-487C-BF32-DDF53F49950D}" dt="2025-09-26T11:01:05.277" v="18616" actId="680"/>
        <pc:sldMkLst>
          <pc:docMk/>
          <pc:sldMk cId="159675735" sldId="892"/>
        </pc:sldMkLst>
      </pc:sldChg>
      <pc:sldChg chg="addSp delSp modSp new del mod">
        <pc:chgData name="福原　颯(s24d164)" userId="5dad88b0-8d9f-4ea1-b2c6-c10a4d6d0a4a" providerId="ADAL" clId="{0DCB6831-DE3F-487C-BF32-DDF53F49950D}" dt="2025-09-26T11:23:56.093" v="18903" actId="47"/>
        <pc:sldMkLst>
          <pc:docMk/>
          <pc:sldMk cId="268504830" sldId="892"/>
        </pc:sldMkLst>
      </pc:sldChg>
      <pc:sldChg chg="addSp modSp new del mod">
        <pc:chgData name="福原　颯(s24d164)" userId="5dad88b0-8d9f-4ea1-b2c6-c10a4d6d0a4a" providerId="ADAL" clId="{0DCB6831-DE3F-487C-BF32-DDF53F49950D}" dt="2025-09-26T11:12:14.532" v="18701" actId="2696"/>
        <pc:sldMkLst>
          <pc:docMk/>
          <pc:sldMk cId="3046583161" sldId="893"/>
        </pc:sldMkLst>
      </pc:sldChg>
      <pc:sldChg chg="addSp delSp modSp add del mod">
        <pc:chgData name="福原　颯(s24d164)" userId="5dad88b0-8d9f-4ea1-b2c6-c10a4d6d0a4a" providerId="ADAL" clId="{0DCB6831-DE3F-487C-BF32-DDF53F49950D}" dt="2025-09-26T14:21:46.151" v="19631" actId="47"/>
        <pc:sldMkLst>
          <pc:docMk/>
          <pc:sldMk cId="3547460985" sldId="893"/>
        </pc:sldMkLst>
      </pc:sldChg>
      <pc:sldChg chg="addSp delSp modSp add del mod">
        <pc:chgData name="福原　颯(s24d164)" userId="5dad88b0-8d9f-4ea1-b2c6-c10a4d6d0a4a" providerId="ADAL" clId="{0DCB6831-DE3F-487C-BF32-DDF53F49950D}" dt="2025-10-02T08:56:01.199" v="19681" actId="47"/>
        <pc:sldMkLst>
          <pc:docMk/>
          <pc:sldMk cId="3832666800" sldId="894"/>
        </pc:sldMkLst>
      </pc:sldChg>
      <pc:sldChg chg="add del">
        <pc:chgData name="福原　颯(s24d164)" userId="5dad88b0-8d9f-4ea1-b2c6-c10a4d6d0a4a" providerId="ADAL" clId="{0DCB6831-DE3F-487C-BF32-DDF53F49950D}" dt="2025-10-02T08:56:01.199" v="19681" actId="47"/>
        <pc:sldMkLst>
          <pc:docMk/>
          <pc:sldMk cId="3713643863" sldId="895"/>
        </pc:sldMkLst>
      </pc:sldChg>
      <pc:sldChg chg="add del">
        <pc:chgData name="福原　颯(s24d164)" userId="5dad88b0-8d9f-4ea1-b2c6-c10a4d6d0a4a" providerId="ADAL" clId="{0DCB6831-DE3F-487C-BF32-DDF53F49950D}" dt="2025-10-02T08:56:01.199" v="19681" actId="47"/>
        <pc:sldMkLst>
          <pc:docMk/>
          <pc:sldMk cId="3715876937" sldId="896"/>
        </pc:sldMkLst>
      </pc:sldChg>
      <pc:sldChg chg="addSp modSp add del mod">
        <pc:chgData name="福原　颯(s24d164)" userId="5dad88b0-8d9f-4ea1-b2c6-c10a4d6d0a4a" providerId="ADAL" clId="{0DCB6831-DE3F-487C-BF32-DDF53F49950D}" dt="2025-10-02T13:19:37.912" v="20864" actId="47"/>
        <pc:sldMkLst>
          <pc:docMk/>
          <pc:sldMk cId="3092829982" sldId="897"/>
        </pc:sldMkLst>
        <pc:spChg chg="add mod">
          <ac:chgData name="福原　颯(s24d164)" userId="5dad88b0-8d9f-4ea1-b2c6-c10a4d6d0a4a" providerId="ADAL" clId="{0DCB6831-DE3F-487C-BF32-DDF53F49950D}" dt="2025-09-26T14:21:34.023" v="19630" actId="122"/>
          <ac:spMkLst>
            <pc:docMk/>
            <pc:sldMk cId="3092829982" sldId="897"/>
            <ac:spMk id="23" creationId="{011731C2-1372-F2FA-26B6-4BB193EAD259}"/>
          </ac:spMkLst>
        </pc:spChg>
        <pc:spChg chg="add mod">
          <ac:chgData name="福原　颯(s24d164)" userId="5dad88b0-8d9f-4ea1-b2c6-c10a4d6d0a4a" providerId="ADAL" clId="{0DCB6831-DE3F-487C-BF32-DDF53F49950D}" dt="2025-09-26T14:21:24.829" v="19625" actId="571"/>
          <ac:spMkLst>
            <pc:docMk/>
            <pc:sldMk cId="3092829982" sldId="897"/>
            <ac:spMk id="25" creationId="{34874FD6-7F26-833D-95AA-D518F1327E19}"/>
          </ac:spMkLst>
        </pc:spChg>
        <pc:spChg chg="mod">
          <ac:chgData name="福原　颯(s24d164)" userId="5dad88b0-8d9f-4ea1-b2c6-c10a4d6d0a4a" providerId="ADAL" clId="{0DCB6831-DE3F-487C-BF32-DDF53F49950D}" dt="2025-09-26T14:03:32.381" v="19515" actId="1076"/>
          <ac:spMkLst>
            <pc:docMk/>
            <pc:sldMk cId="3092829982" sldId="897"/>
            <ac:spMk id="28" creationId="{9DB8898A-2F47-9531-E05E-DCDDB620A96F}"/>
          </ac:spMkLst>
        </pc:spChg>
        <pc:spChg chg="mod">
          <ac:chgData name="福原　颯(s24d164)" userId="5dad88b0-8d9f-4ea1-b2c6-c10a4d6d0a4a" providerId="ADAL" clId="{0DCB6831-DE3F-487C-BF32-DDF53F49950D}" dt="2025-09-26T14:20:50.918" v="19620" actId="1038"/>
          <ac:spMkLst>
            <pc:docMk/>
            <pc:sldMk cId="3092829982" sldId="897"/>
            <ac:spMk id="31" creationId="{AE5D8D62-BF4F-DBF1-92FE-4BE407BCB9EF}"/>
          </ac:spMkLst>
        </pc:spChg>
        <pc:graphicFrameChg chg="mod">
          <ac:chgData name="福原　颯(s24d164)" userId="5dad88b0-8d9f-4ea1-b2c6-c10a4d6d0a4a" providerId="ADAL" clId="{0DCB6831-DE3F-487C-BF32-DDF53F49950D}" dt="2025-09-26T14:03:11.966" v="19513" actId="21"/>
          <ac:graphicFrameMkLst>
            <pc:docMk/>
            <pc:sldMk cId="3092829982" sldId="897"/>
            <ac:graphicFrameMk id="2" creationId="{D4435FFD-2079-AD20-6C25-B2EF7C008326}"/>
          </ac:graphicFrameMkLst>
        </pc:graphicFrameChg>
        <pc:graphicFrameChg chg="mod">
          <ac:chgData name="福原　颯(s24d164)" userId="5dad88b0-8d9f-4ea1-b2c6-c10a4d6d0a4a" providerId="ADAL" clId="{0DCB6831-DE3F-487C-BF32-DDF53F49950D}" dt="2025-09-26T14:20:45.816" v="19613" actId="1076"/>
          <ac:graphicFrameMkLst>
            <pc:docMk/>
            <pc:sldMk cId="3092829982" sldId="897"/>
            <ac:graphicFrameMk id="5" creationId="{469F8824-6446-3577-88C8-B065B841173D}"/>
          </ac:graphicFrameMkLst>
        </pc:graphicFrameChg>
        <pc:graphicFrameChg chg="mod">
          <ac:chgData name="福原　颯(s24d164)" userId="5dad88b0-8d9f-4ea1-b2c6-c10a4d6d0a4a" providerId="ADAL" clId="{0DCB6831-DE3F-487C-BF32-DDF53F49950D}" dt="2025-09-26T14:20:57.227" v="19621" actId="1076"/>
          <ac:graphicFrameMkLst>
            <pc:docMk/>
            <pc:sldMk cId="3092829982" sldId="897"/>
            <ac:graphicFrameMk id="6" creationId="{D44396C9-1692-41DD-27B6-11C26EB1CBC4}"/>
          </ac:graphicFrameMkLst>
        </pc:graphicFrameChg>
        <pc:graphicFrameChg chg="add mod modGraphic">
          <ac:chgData name="福原　颯(s24d164)" userId="5dad88b0-8d9f-4ea1-b2c6-c10a4d6d0a4a" providerId="ADAL" clId="{0DCB6831-DE3F-487C-BF32-DDF53F49950D}" dt="2025-09-26T14:20:24.930" v="19594" actId="1076"/>
          <ac:graphicFrameMkLst>
            <pc:docMk/>
            <pc:sldMk cId="3092829982" sldId="897"/>
            <ac:graphicFrameMk id="12" creationId="{86D63AD5-48B7-74BF-AB17-6F266237045F}"/>
          </ac:graphicFrameMkLst>
        </pc:graphicFrameChg>
        <pc:cxnChg chg="mod">
          <ac:chgData name="福原　颯(s24d164)" userId="5dad88b0-8d9f-4ea1-b2c6-c10a4d6d0a4a" providerId="ADAL" clId="{0DCB6831-DE3F-487C-BF32-DDF53F49950D}" dt="2025-09-26T14:20:45.816" v="19613" actId="1076"/>
          <ac:cxnSpMkLst>
            <pc:docMk/>
            <pc:sldMk cId="3092829982" sldId="897"/>
            <ac:cxnSpMk id="18" creationId="{D3F72458-5C43-D6C9-467B-2B409660A876}"/>
          </ac:cxnSpMkLst>
        </pc:cxnChg>
        <pc:cxnChg chg="add mod">
          <ac:chgData name="福原　颯(s24d164)" userId="5dad88b0-8d9f-4ea1-b2c6-c10a4d6d0a4a" providerId="ADAL" clId="{0DCB6831-DE3F-487C-BF32-DDF53F49950D}" dt="2025-09-26T14:21:16.802" v="19624" actId="14100"/>
          <ac:cxnSpMkLst>
            <pc:docMk/>
            <pc:sldMk cId="3092829982" sldId="897"/>
            <ac:cxnSpMk id="19" creationId="{C4246C79-E66D-E9EB-8542-63421E59FA44}"/>
          </ac:cxnSpMkLst>
        </pc:cxnChg>
        <pc:cxnChg chg="mod">
          <ac:chgData name="福原　颯(s24d164)" userId="5dad88b0-8d9f-4ea1-b2c6-c10a4d6d0a4a" providerId="ADAL" clId="{0DCB6831-DE3F-487C-BF32-DDF53F49950D}" dt="2025-09-26T14:20:57.227" v="19621" actId="1076"/>
          <ac:cxnSpMkLst>
            <pc:docMk/>
            <pc:sldMk cId="3092829982" sldId="897"/>
            <ac:cxnSpMk id="24" creationId="{850C0954-5DE3-006C-9C17-E135EF5F9A7F}"/>
          </ac:cxnSpMkLst>
        </pc:cxnChg>
      </pc:sldChg>
      <pc:sldChg chg="delSp modSp add del mod">
        <pc:chgData name="福原　颯(s24d164)" userId="5dad88b0-8d9f-4ea1-b2c6-c10a4d6d0a4a" providerId="ADAL" clId="{0DCB6831-DE3F-487C-BF32-DDF53F49950D}" dt="2025-10-02T13:19:36.260" v="20863" actId="47"/>
        <pc:sldMkLst>
          <pc:docMk/>
          <pc:sldMk cId="2595778087" sldId="898"/>
        </pc:sldMkLst>
        <pc:spChg chg="mod">
          <ac:chgData name="福原　颯(s24d164)" userId="5dad88b0-8d9f-4ea1-b2c6-c10a4d6d0a4a" providerId="ADAL" clId="{0DCB6831-DE3F-487C-BF32-DDF53F49950D}" dt="2025-10-02T12:29:15.553" v="20447" actId="20577"/>
          <ac:spMkLst>
            <pc:docMk/>
            <pc:sldMk cId="2595778087" sldId="898"/>
            <ac:spMk id="8" creationId="{0593374D-5071-0E3F-67D4-B6B7C003AC4C}"/>
          </ac:spMkLst>
        </pc:spChg>
        <pc:spChg chg="mod">
          <ac:chgData name="福原　颯(s24d164)" userId="5dad88b0-8d9f-4ea1-b2c6-c10a4d6d0a4a" providerId="ADAL" clId="{0DCB6831-DE3F-487C-BF32-DDF53F49950D}" dt="2025-10-02T12:23:15.673" v="20402" actId="1037"/>
          <ac:spMkLst>
            <pc:docMk/>
            <pc:sldMk cId="2595778087" sldId="898"/>
            <ac:spMk id="31" creationId="{87BD9339-3E5D-5F10-2540-D8662081BA1A}"/>
          </ac:spMkLst>
        </pc:spChg>
        <pc:spChg chg="mod">
          <ac:chgData name="福原　颯(s24d164)" userId="5dad88b0-8d9f-4ea1-b2c6-c10a4d6d0a4a" providerId="ADAL" clId="{0DCB6831-DE3F-487C-BF32-DDF53F49950D}" dt="2025-10-02T12:23:15.673" v="20402" actId="1037"/>
          <ac:spMkLst>
            <pc:docMk/>
            <pc:sldMk cId="2595778087" sldId="898"/>
            <ac:spMk id="32" creationId="{463CC634-6A82-EBD9-0590-6506E091939B}"/>
          </ac:spMkLst>
        </pc:spChg>
        <pc:graphicFrameChg chg="modGraphic">
          <ac:chgData name="福原　颯(s24d164)" userId="5dad88b0-8d9f-4ea1-b2c6-c10a4d6d0a4a" providerId="ADAL" clId="{0DCB6831-DE3F-487C-BF32-DDF53F49950D}" dt="2025-10-02T12:24:58.451" v="20417" actId="20577"/>
          <ac:graphicFrameMkLst>
            <pc:docMk/>
            <pc:sldMk cId="2595778087" sldId="898"/>
            <ac:graphicFrameMk id="2" creationId="{5D267FC6-BE18-AD96-585B-B93509C41020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2:56:16.759" v="20448" actId="1076"/>
          <ac:graphicFrameMkLst>
            <pc:docMk/>
            <pc:sldMk cId="2595778087" sldId="898"/>
            <ac:graphicFrameMk id="4" creationId="{974539BF-A463-8FD4-B68F-85904624F92E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2:23:05.787" v="20372" actId="1076"/>
          <ac:graphicFrameMkLst>
            <pc:docMk/>
            <pc:sldMk cId="2595778087" sldId="898"/>
            <ac:graphicFrameMk id="5" creationId="{BF1FECE2-68B5-E62B-70D0-8660B06B8C12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2:23:29.088" v="20403" actId="1076"/>
          <ac:graphicFrameMkLst>
            <pc:docMk/>
            <pc:sldMk cId="2595778087" sldId="898"/>
            <ac:graphicFrameMk id="6" creationId="{6295C97F-A986-85B8-2E84-4593A38ADCF9}"/>
          </ac:graphicFrameMkLst>
        </pc:graphicFrameChg>
        <pc:graphicFrameChg chg="del">
          <ac:chgData name="福原　颯(s24d164)" userId="5dad88b0-8d9f-4ea1-b2c6-c10a4d6d0a4a" providerId="ADAL" clId="{0DCB6831-DE3F-487C-BF32-DDF53F49950D}" dt="2025-10-02T09:03:08.944" v="19906" actId="478"/>
          <ac:graphicFrameMkLst>
            <pc:docMk/>
            <pc:sldMk cId="2595778087" sldId="898"/>
            <ac:graphicFrameMk id="7" creationId="{F16936E7-3877-33A4-6482-9350B08C3B42}"/>
          </ac:graphicFrameMkLst>
        </pc:graphicFrameChg>
        <pc:graphicFrameChg chg="mod">
          <ac:chgData name="福原　颯(s24d164)" userId="5dad88b0-8d9f-4ea1-b2c6-c10a4d6d0a4a" providerId="ADAL" clId="{0DCB6831-DE3F-487C-BF32-DDF53F49950D}" dt="2025-10-02T09:02:58.422" v="19904" actId="1076"/>
          <ac:graphicFrameMkLst>
            <pc:docMk/>
            <pc:sldMk cId="2595778087" sldId="898"/>
            <ac:graphicFrameMk id="12" creationId="{611778BC-431B-5C95-673C-DB5CC604B1BE}"/>
          </ac:graphicFrameMkLst>
        </pc:graphicFrameChg>
        <pc:cxnChg chg="mod">
          <ac:chgData name="福原　颯(s24d164)" userId="5dad88b0-8d9f-4ea1-b2c6-c10a4d6d0a4a" providerId="ADAL" clId="{0DCB6831-DE3F-487C-BF32-DDF53F49950D}" dt="2025-10-02T12:56:16.759" v="20448" actId="1076"/>
          <ac:cxnSpMkLst>
            <pc:docMk/>
            <pc:sldMk cId="2595778087" sldId="898"/>
            <ac:cxnSpMk id="9" creationId="{7A169349-4CA4-524A-6AF5-33ECB97D1688}"/>
          </ac:cxnSpMkLst>
        </pc:cxnChg>
        <pc:cxnChg chg="mod">
          <ac:chgData name="福原　颯(s24d164)" userId="5dad88b0-8d9f-4ea1-b2c6-c10a4d6d0a4a" providerId="ADAL" clId="{0DCB6831-DE3F-487C-BF32-DDF53F49950D}" dt="2025-10-02T12:56:16.759" v="20448" actId="1076"/>
          <ac:cxnSpMkLst>
            <pc:docMk/>
            <pc:sldMk cId="2595778087" sldId="898"/>
            <ac:cxnSpMk id="18" creationId="{033AF800-3390-D840-9C72-31ACFBAE8755}"/>
          </ac:cxnSpMkLst>
        </pc:cxnChg>
        <pc:cxnChg chg="mod">
          <ac:chgData name="福原　颯(s24d164)" userId="5dad88b0-8d9f-4ea1-b2c6-c10a4d6d0a4a" providerId="ADAL" clId="{0DCB6831-DE3F-487C-BF32-DDF53F49950D}" dt="2025-10-02T09:02:58.422" v="19904" actId="1076"/>
          <ac:cxnSpMkLst>
            <pc:docMk/>
            <pc:sldMk cId="2595778087" sldId="898"/>
            <ac:cxnSpMk id="19" creationId="{A50F820B-D0E8-CFC1-256C-A033A89021BA}"/>
          </ac:cxnSpMkLst>
        </pc:cxnChg>
        <pc:cxnChg chg="del mod">
          <ac:chgData name="福原　颯(s24d164)" userId="5dad88b0-8d9f-4ea1-b2c6-c10a4d6d0a4a" providerId="ADAL" clId="{0DCB6831-DE3F-487C-BF32-DDF53F49950D}" dt="2025-10-02T09:03:06.527" v="19905" actId="478"/>
          <ac:cxnSpMkLst>
            <pc:docMk/>
            <pc:sldMk cId="2595778087" sldId="898"/>
            <ac:cxnSpMk id="21" creationId="{65035447-5AA9-142F-85A9-2D63EC29F614}"/>
          </ac:cxnSpMkLst>
        </pc:cxnChg>
        <pc:cxnChg chg="mod">
          <ac:chgData name="福原　颯(s24d164)" userId="5dad88b0-8d9f-4ea1-b2c6-c10a4d6d0a4a" providerId="ADAL" clId="{0DCB6831-DE3F-487C-BF32-DDF53F49950D}" dt="2025-10-02T12:23:29.088" v="20403" actId="1076"/>
          <ac:cxnSpMkLst>
            <pc:docMk/>
            <pc:sldMk cId="2595778087" sldId="898"/>
            <ac:cxnSpMk id="24" creationId="{A64B5204-6746-6FF5-32AD-54C3F0570DF7}"/>
          </ac:cxnSpMkLst>
        </pc:cxnChg>
      </pc:sldChg>
      <pc:sldChg chg="addSp delSp modSp add mod">
        <pc:chgData name="福原　颯(s24d164)" userId="5dad88b0-8d9f-4ea1-b2c6-c10a4d6d0a4a" providerId="ADAL" clId="{0DCB6831-DE3F-487C-BF32-DDF53F49950D}" dt="2025-10-02T13:19:31.256" v="20862" actId="1076"/>
        <pc:sldMkLst>
          <pc:docMk/>
          <pc:sldMk cId="4038885695" sldId="899"/>
        </pc:sldMkLst>
        <pc:spChg chg="mod">
          <ac:chgData name="福原　颯(s24d164)" userId="5dad88b0-8d9f-4ea1-b2c6-c10a4d6d0a4a" providerId="ADAL" clId="{0DCB6831-DE3F-487C-BF32-DDF53F49950D}" dt="2025-10-02T13:19:21.235" v="20860" actId="122"/>
          <ac:spMkLst>
            <pc:docMk/>
            <pc:sldMk cId="4038885695" sldId="899"/>
            <ac:spMk id="8" creationId="{490A9BF3-9E11-DE37-CFD8-C6A0D491EC8D}"/>
          </ac:spMkLst>
        </pc:spChg>
        <pc:spChg chg="del">
          <ac:chgData name="福原　颯(s24d164)" userId="5dad88b0-8d9f-4ea1-b2c6-c10a4d6d0a4a" providerId="ADAL" clId="{0DCB6831-DE3F-487C-BF32-DDF53F49950D}" dt="2025-10-02T13:19:24.556" v="20861" actId="478"/>
          <ac:spMkLst>
            <pc:docMk/>
            <pc:sldMk cId="4038885695" sldId="899"/>
            <ac:spMk id="23" creationId="{DC57AF87-A2C6-0BFA-AD1F-BB659DFF93BF}"/>
          </ac:spMkLst>
        </pc:spChg>
        <pc:spChg chg="del">
          <ac:chgData name="福原　颯(s24d164)" userId="5dad88b0-8d9f-4ea1-b2c6-c10a4d6d0a4a" providerId="ADAL" clId="{0DCB6831-DE3F-487C-BF32-DDF53F49950D}" dt="2025-10-02T13:19:24.556" v="20861" actId="478"/>
          <ac:spMkLst>
            <pc:docMk/>
            <pc:sldMk cId="4038885695" sldId="899"/>
            <ac:spMk id="25" creationId="{9549F769-597E-4688-E11C-5E16449A0EDB}"/>
          </ac:spMkLst>
        </pc:spChg>
        <pc:spChg chg="mod">
          <ac:chgData name="福原　颯(s24d164)" userId="5dad88b0-8d9f-4ea1-b2c6-c10a4d6d0a4a" providerId="ADAL" clId="{0DCB6831-DE3F-487C-BF32-DDF53F49950D}" dt="2025-10-02T13:16:48.842" v="20814" actId="1076"/>
          <ac:spMkLst>
            <pc:docMk/>
            <pc:sldMk cId="4038885695" sldId="899"/>
            <ac:spMk id="27" creationId="{8F5B99F7-325E-FA28-2EC5-43E85D314C5C}"/>
          </ac:spMkLst>
        </pc:spChg>
        <pc:spChg chg="mod">
          <ac:chgData name="福原　颯(s24d164)" userId="5dad88b0-8d9f-4ea1-b2c6-c10a4d6d0a4a" providerId="ADAL" clId="{0DCB6831-DE3F-487C-BF32-DDF53F49950D}" dt="2025-10-02T13:19:07.414" v="20857" actId="20577"/>
          <ac:spMkLst>
            <pc:docMk/>
            <pc:sldMk cId="4038885695" sldId="899"/>
            <ac:spMk id="28" creationId="{184A3F9C-5FE9-6437-45DB-6F29977B189D}"/>
          </ac:spMkLst>
        </pc:spChg>
        <pc:spChg chg="mod">
          <ac:chgData name="福原　颯(s24d164)" userId="5dad88b0-8d9f-4ea1-b2c6-c10a4d6d0a4a" providerId="ADAL" clId="{0DCB6831-DE3F-487C-BF32-DDF53F49950D}" dt="2025-10-02T13:15:43.793" v="20803" actId="1038"/>
          <ac:spMkLst>
            <pc:docMk/>
            <pc:sldMk cId="4038885695" sldId="899"/>
            <ac:spMk id="31" creationId="{E4CB0086-21B8-2820-793F-FBFE8D31D552}"/>
          </ac:spMkLst>
        </pc:spChg>
        <pc:spChg chg="mod">
          <ac:chgData name="福原　颯(s24d164)" userId="5dad88b0-8d9f-4ea1-b2c6-c10a4d6d0a4a" providerId="ADAL" clId="{0DCB6831-DE3F-487C-BF32-DDF53F49950D}" dt="2025-10-02T13:15:55.717" v="20808" actId="1037"/>
          <ac:spMkLst>
            <pc:docMk/>
            <pc:sldMk cId="4038885695" sldId="899"/>
            <ac:spMk id="32" creationId="{3CD2632F-A8E4-34F4-3886-648DE496F0B2}"/>
          </ac:spMkLst>
        </pc:spChg>
        <pc:spChg chg="add mod">
          <ac:chgData name="福原　颯(s24d164)" userId="5dad88b0-8d9f-4ea1-b2c6-c10a4d6d0a4a" providerId="ADAL" clId="{0DCB6831-DE3F-487C-BF32-DDF53F49950D}" dt="2025-10-02T13:16:58.314" v="20819" actId="1035"/>
          <ac:spMkLst>
            <pc:docMk/>
            <pc:sldMk cId="4038885695" sldId="899"/>
            <ac:spMk id="53" creationId="{0B4C5174-38A0-AB68-A0CF-C42DF55C6A6A}"/>
          </ac:spMkLst>
        </pc:spChg>
        <pc:spChg chg="add mod">
          <ac:chgData name="福原　颯(s24d164)" userId="5dad88b0-8d9f-4ea1-b2c6-c10a4d6d0a4a" providerId="ADAL" clId="{0DCB6831-DE3F-487C-BF32-DDF53F49950D}" dt="2025-10-02T13:19:05.153" v="20856" actId="20577"/>
          <ac:spMkLst>
            <pc:docMk/>
            <pc:sldMk cId="4038885695" sldId="899"/>
            <ac:spMk id="63" creationId="{1D876532-3C97-C83B-F5A2-A69E34C55536}"/>
          </ac:spMkLst>
        </pc:spChg>
        <pc:graphicFrameChg chg="mod modGraphic">
          <ac:chgData name="福原　颯(s24d164)" userId="5dad88b0-8d9f-4ea1-b2c6-c10a4d6d0a4a" providerId="ADAL" clId="{0DCB6831-DE3F-487C-BF32-DDF53F49950D}" dt="2025-10-02T13:19:31.256" v="20862" actId="1076"/>
          <ac:graphicFrameMkLst>
            <pc:docMk/>
            <pc:sldMk cId="4038885695" sldId="899"/>
            <ac:graphicFrameMk id="2" creationId="{5018497D-C40F-69E5-C97D-18A4321D2C21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3:15:09.553" v="20794" actId="1076"/>
          <ac:graphicFrameMkLst>
            <pc:docMk/>
            <pc:sldMk cId="4038885695" sldId="899"/>
            <ac:graphicFrameMk id="4" creationId="{EFFAC557-025A-4442-68E2-3831542CCFCB}"/>
          </ac:graphicFrameMkLst>
        </pc:graphicFrameChg>
        <pc:graphicFrameChg chg="mod modGraphic">
          <ac:chgData name="福原　颯(s24d164)" userId="5dad88b0-8d9f-4ea1-b2c6-c10a4d6d0a4a" providerId="ADAL" clId="{0DCB6831-DE3F-487C-BF32-DDF53F49950D}" dt="2025-10-02T13:03:17.564" v="20731" actId="1076"/>
          <ac:graphicFrameMkLst>
            <pc:docMk/>
            <pc:sldMk cId="4038885695" sldId="899"/>
            <ac:graphicFrameMk id="5" creationId="{C0886D11-A3AE-6E87-B179-7268F12FF44D}"/>
          </ac:graphicFrameMkLst>
        </pc:graphicFrameChg>
        <pc:graphicFrameChg chg="mod">
          <ac:chgData name="福原　颯(s24d164)" userId="5dad88b0-8d9f-4ea1-b2c6-c10a4d6d0a4a" providerId="ADAL" clId="{0DCB6831-DE3F-487C-BF32-DDF53F49950D}" dt="2025-10-02T13:03:38.832" v="20735" actId="1076"/>
          <ac:graphicFrameMkLst>
            <pc:docMk/>
            <pc:sldMk cId="4038885695" sldId="899"/>
            <ac:graphicFrameMk id="6" creationId="{016FE9AD-3671-1EF5-896F-89C2ED58BCB2}"/>
          </ac:graphicFrameMkLst>
        </pc:graphicFrameChg>
        <pc:graphicFrameChg chg="add mod modGraphic">
          <ac:chgData name="福原　颯(s24d164)" userId="5dad88b0-8d9f-4ea1-b2c6-c10a4d6d0a4a" providerId="ADAL" clId="{0DCB6831-DE3F-487C-BF32-DDF53F49950D}" dt="2025-10-02T13:15:05.650" v="20793" actId="1076"/>
          <ac:graphicFrameMkLst>
            <pc:docMk/>
            <pc:sldMk cId="4038885695" sldId="899"/>
            <ac:graphicFrameMk id="10" creationId="{44A48EEB-4D16-6C1B-4E29-680FF83106E8}"/>
          </ac:graphicFrameMkLst>
        </pc:graphicFrameChg>
        <pc:graphicFrameChg chg="del">
          <ac:chgData name="福原　颯(s24d164)" userId="5dad88b0-8d9f-4ea1-b2c6-c10a4d6d0a4a" providerId="ADAL" clId="{0DCB6831-DE3F-487C-BF32-DDF53F49950D}" dt="2025-10-02T13:02:36.455" v="20725" actId="478"/>
          <ac:graphicFrameMkLst>
            <pc:docMk/>
            <pc:sldMk cId="4038885695" sldId="899"/>
            <ac:graphicFrameMk id="12" creationId="{3F8706B3-8010-0EF7-56EF-2F21221F952A}"/>
          </ac:graphicFrameMkLst>
        </pc:graphicFrameChg>
        <pc:cxnChg chg="mod">
          <ac:chgData name="福原　颯(s24d164)" userId="5dad88b0-8d9f-4ea1-b2c6-c10a4d6d0a4a" providerId="ADAL" clId="{0DCB6831-DE3F-487C-BF32-DDF53F49950D}" dt="2025-10-02T13:15:09.553" v="20794" actId="1076"/>
          <ac:cxnSpMkLst>
            <pc:docMk/>
            <pc:sldMk cId="4038885695" sldId="899"/>
            <ac:cxnSpMk id="9" creationId="{3C7F88E5-83EC-5222-BAF9-20A2B32D16D7}"/>
          </ac:cxnSpMkLst>
        </pc:cxnChg>
        <pc:cxnChg chg="mod">
          <ac:chgData name="福原　颯(s24d164)" userId="5dad88b0-8d9f-4ea1-b2c6-c10a4d6d0a4a" providerId="ADAL" clId="{0DCB6831-DE3F-487C-BF32-DDF53F49950D}" dt="2025-10-02T13:15:09.553" v="20794" actId="1076"/>
          <ac:cxnSpMkLst>
            <pc:docMk/>
            <pc:sldMk cId="4038885695" sldId="899"/>
            <ac:cxnSpMk id="18" creationId="{EB34F2A3-0E04-5BDF-6722-AD6C1BA3F290}"/>
          </ac:cxnSpMkLst>
        </pc:cxnChg>
        <pc:cxnChg chg="del mod">
          <ac:chgData name="福原　颯(s24d164)" userId="5dad88b0-8d9f-4ea1-b2c6-c10a4d6d0a4a" providerId="ADAL" clId="{0DCB6831-DE3F-487C-BF32-DDF53F49950D}" dt="2025-10-02T13:02:40.140" v="20726" actId="478"/>
          <ac:cxnSpMkLst>
            <pc:docMk/>
            <pc:sldMk cId="4038885695" sldId="899"/>
            <ac:cxnSpMk id="19" creationId="{537DB58A-5284-F319-96D6-197776121CA7}"/>
          </ac:cxnSpMkLst>
        </pc:cxnChg>
        <pc:cxnChg chg="del mod">
          <ac:chgData name="福原　颯(s24d164)" userId="5dad88b0-8d9f-4ea1-b2c6-c10a4d6d0a4a" providerId="ADAL" clId="{0DCB6831-DE3F-487C-BF32-DDF53F49950D}" dt="2025-10-02T13:18:17.364" v="20833" actId="478"/>
          <ac:cxnSpMkLst>
            <pc:docMk/>
            <pc:sldMk cId="4038885695" sldId="899"/>
            <ac:cxnSpMk id="24" creationId="{6AB1ED3D-A052-0B9E-12A0-580E43FA6771}"/>
          </ac:cxnSpMkLst>
        </pc:cxnChg>
        <pc:cxnChg chg="add mod">
          <ac:chgData name="福原　颯(s24d164)" userId="5dad88b0-8d9f-4ea1-b2c6-c10a4d6d0a4a" providerId="ADAL" clId="{0DCB6831-DE3F-487C-BF32-DDF53F49950D}" dt="2025-10-02T13:18:23.364" v="20835" actId="14100"/>
          <ac:cxnSpMkLst>
            <pc:docMk/>
            <pc:sldMk cId="4038885695" sldId="899"/>
            <ac:cxnSpMk id="55" creationId="{8BD8015A-0DE6-0996-10D4-01F55BD2A18E}"/>
          </ac:cxnSpMkLst>
        </pc:cxnChg>
        <pc:cxnChg chg="add del mod">
          <ac:chgData name="福原　颯(s24d164)" userId="5dad88b0-8d9f-4ea1-b2c6-c10a4d6d0a4a" providerId="ADAL" clId="{0DCB6831-DE3F-487C-BF32-DDF53F49950D}" dt="2025-10-02T13:18:26.112" v="20837" actId="478"/>
          <ac:cxnSpMkLst>
            <pc:docMk/>
            <pc:sldMk cId="4038885695" sldId="899"/>
            <ac:cxnSpMk id="58" creationId="{0077C259-2E3F-3C0E-3827-43647D500B1F}"/>
          </ac:cxnSpMkLst>
        </pc:cxnChg>
        <pc:cxnChg chg="add mod">
          <ac:chgData name="福原　颯(s24d164)" userId="5dad88b0-8d9f-4ea1-b2c6-c10a4d6d0a4a" providerId="ADAL" clId="{0DCB6831-DE3F-487C-BF32-DDF53F49950D}" dt="2025-10-02T13:18:50.735" v="20843" actId="693"/>
          <ac:cxnSpMkLst>
            <pc:docMk/>
            <pc:sldMk cId="4038885695" sldId="899"/>
            <ac:cxnSpMk id="60" creationId="{64F99F4A-C96C-E029-DDD1-B051EFDDEFBE}"/>
          </ac:cxnSpMkLst>
        </pc:cxnChg>
      </pc:sldChg>
      <pc:sldMasterChg chg="delSldLayout modSldLayout">
        <pc:chgData name="福原　颯(s24d164)" userId="5dad88b0-8d9f-4ea1-b2c6-c10a4d6d0a4a" providerId="ADAL" clId="{0DCB6831-DE3F-487C-BF32-DDF53F49950D}" dt="2025-09-24T12:32:31.041" v="7796" actId="47"/>
        <pc:sldMasterMkLst>
          <pc:docMk/>
          <pc:sldMasterMk cId="2438988794" sldId="2147483648"/>
        </pc:sldMasterMkLst>
        <pc:sldLayoutChg chg="delSp mod">
          <pc:chgData name="福原　颯(s24d164)" userId="5dad88b0-8d9f-4ea1-b2c6-c10a4d6d0a4a" providerId="ADAL" clId="{0DCB6831-DE3F-487C-BF32-DDF53F49950D}" dt="2025-09-22T18:47:57.810" v="1654" actId="478"/>
          <pc:sldLayoutMkLst>
            <pc:docMk/>
            <pc:sldMasterMk cId="2438988794" sldId="2147483648"/>
            <pc:sldLayoutMk cId="800692912" sldId="2147483649"/>
          </pc:sldLayoutMkLst>
        </pc:sldLayoutChg>
        <pc:sldLayoutChg chg="delSp mod">
          <pc:chgData name="福原　颯(s24d164)" userId="5dad88b0-8d9f-4ea1-b2c6-c10a4d6d0a4a" providerId="ADAL" clId="{0DCB6831-DE3F-487C-BF32-DDF53F49950D}" dt="2025-09-22T18:48:07.756" v="1656" actId="478"/>
          <pc:sldLayoutMkLst>
            <pc:docMk/>
            <pc:sldMasterMk cId="2438988794" sldId="2147483648"/>
            <pc:sldLayoutMk cId="4198774854" sldId="2147483660"/>
          </pc:sldLayoutMkLst>
        </pc:sldLayoutChg>
        <pc:sldLayoutChg chg="delSp mod">
          <pc:chgData name="福原　颯(s24d164)" userId="5dad88b0-8d9f-4ea1-b2c6-c10a4d6d0a4a" providerId="ADAL" clId="{0DCB6831-DE3F-487C-BF32-DDF53F49950D}" dt="2025-09-22T18:48:12.941" v="1657" actId="478"/>
          <pc:sldLayoutMkLst>
            <pc:docMk/>
            <pc:sldMasterMk cId="2438988794" sldId="2147483648"/>
            <pc:sldLayoutMk cId="963127255" sldId="2147483661"/>
          </pc:sldLayoutMkLst>
        </pc:sldLayoutChg>
        <pc:sldLayoutChg chg="delSp mod">
          <pc:chgData name="福原　颯(s24d164)" userId="5dad88b0-8d9f-4ea1-b2c6-c10a4d6d0a4a" providerId="ADAL" clId="{0DCB6831-DE3F-487C-BF32-DDF53F49950D}" dt="2025-09-22T18:48:02.192" v="1655" actId="478"/>
          <pc:sldLayoutMkLst>
            <pc:docMk/>
            <pc:sldMasterMk cId="2438988794" sldId="2147483648"/>
            <pc:sldLayoutMk cId="3285140042" sldId="2147483662"/>
          </pc:sldLayoutMkLst>
        </pc:sldLayoutChg>
        <pc:sldLayoutChg chg="del">
          <pc:chgData name="福原　颯(s24d164)" userId="5dad88b0-8d9f-4ea1-b2c6-c10a4d6d0a4a" providerId="ADAL" clId="{0DCB6831-DE3F-487C-BF32-DDF53F49950D}" dt="2025-09-24T12:32:31.041" v="7796" actId="47"/>
          <pc:sldLayoutMkLst>
            <pc:docMk/>
            <pc:sldMasterMk cId="2438988794" sldId="2147483648"/>
            <pc:sldLayoutMk cId="46200857" sldId="2147483676"/>
          </pc:sldLayoutMkLst>
        </pc:sldLayoutChg>
      </pc:sldMasterChg>
    </pc:docChg>
  </pc:docChgLst>
  <pc:docChgLst>
    <pc:chgData name="福原　颯(s24d164)" userId="5dad88b0-8d9f-4ea1-b2c6-c10a4d6d0a4a" providerId="ADAL" clId="{EB6ABEE6-7904-40D5-A644-EB8508B49661}"/>
    <pc:docChg chg="undo redo custSel addSld delSld modSld sldOrd">
      <pc:chgData name="福原　颯(s24d164)" userId="5dad88b0-8d9f-4ea1-b2c6-c10a4d6d0a4a" providerId="ADAL" clId="{EB6ABEE6-7904-40D5-A644-EB8508B49661}" dt="2025-04-20T14:42:34.441" v="2004" actId="1036"/>
      <pc:docMkLst>
        <pc:docMk/>
      </pc:docMkLst>
      <pc:sldChg chg="add">
        <pc:chgData name="福原　颯(s24d164)" userId="5dad88b0-8d9f-4ea1-b2c6-c10a4d6d0a4a" providerId="ADAL" clId="{EB6ABEE6-7904-40D5-A644-EB8508B49661}" dt="2025-04-20T13:25:19.585" v="1050"/>
        <pc:sldMkLst>
          <pc:docMk/>
          <pc:sldMk cId="211772735" sldId="577"/>
        </pc:sldMkLst>
      </pc:sldChg>
      <pc:sldChg chg="del">
        <pc:chgData name="福原　颯(s24d164)" userId="5dad88b0-8d9f-4ea1-b2c6-c10a4d6d0a4a" providerId="ADAL" clId="{EB6ABEE6-7904-40D5-A644-EB8508B49661}" dt="2025-04-20T13:25:10.164" v="1049" actId="2696"/>
        <pc:sldMkLst>
          <pc:docMk/>
          <pc:sldMk cId="3361981834" sldId="577"/>
        </pc:sldMkLst>
      </pc:sldChg>
      <pc:sldChg chg="del">
        <pc:chgData name="福原　颯(s24d164)" userId="5dad88b0-8d9f-4ea1-b2c6-c10a4d6d0a4a" providerId="ADAL" clId="{EB6ABEE6-7904-40D5-A644-EB8508B49661}" dt="2025-04-20T13:25:10.164" v="1049" actId="2696"/>
        <pc:sldMkLst>
          <pc:docMk/>
          <pc:sldMk cId="1684236110" sldId="580"/>
        </pc:sldMkLst>
      </pc:sldChg>
      <pc:sldChg chg="add">
        <pc:chgData name="福原　颯(s24d164)" userId="5dad88b0-8d9f-4ea1-b2c6-c10a4d6d0a4a" providerId="ADAL" clId="{EB6ABEE6-7904-40D5-A644-EB8508B49661}" dt="2025-04-20T13:25:19.585" v="1050"/>
        <pc:sldMkLst>
          <pc:docMk/>
          <pc:sldMk cId="2989882837" sldId="580"/>
        </pc:sldMkLst>
      </pc:sldChg>
      <pc:sldChg chg="del">
        <pc:chgData name="福原　颯(s24d164)" userId="5dad88b0-8d9f-4ea1-b2c6-c10a4d6d0a4a" providerId="ADAL" clId="{EB6ABEE6-7904-40D5-A644-EB8508B49661}" dt="2025-04-20T13:25:10.164" v="1049" actId="2696"/>
        <pc:sldMkLst>
          <pc:docMk/>
          <pc:sldMk cId="993336348" sldId="581"/>
        </pc:sldMkLst>
      </pc:sldChg>
      <pc:sldChg chg="add">
        <pc:chgData name="福原　颯(s24d164)" userId="5dad88b0-8d9f-4ea1-b2c6-c10a4d6d0a4a" providerId="ADAL" clId="{EB6ABEE6-7904-40D5-A644-EB8508B49661}" dt="2025-04-20T13:25:19.585" v="1050"/>
        <pc:sldMkLst>
          <pc:docMk/>
          <pc:sldMk cId="2780352205" sldId="581"/>
        </pc:sldMkLst>
      </pc:sldChg>
      <pc:sldChg chg="modSp mod">
        <pc:chgData name="福原　颯(s24d164)" userId="5dad88b0-8d9f-4ea1-b2c6-c10a4d6d0a4a" providerId="ADAL" clId="{EB6ABEE6-7904-40D5-A644-EB8508B49661}" dt="2025-04-20T13:42:16.146" v="1104" actId="20577"/>
        <pc:sldMkLst>
          <pc:docMk/>
          <pc:sldMk cId="2607922016" sldId="583"/>
        </pc:sldMkLst>
      </pc:sldChg>
      <pc:sldChg chg="modSp mod ord">
        <pc:chgData name="福原　颯(s24d164)" userId="5dad88b0-8d9f-4ea1-b2c6-c10a4d6d0a4a" providerId="ADAL" clId="{EB6ABEE6-7904-40D5-A644-EB8508B49661}" dt="2025-04-20T13:22:34.358" v="1033" actId="20577"/>
        <pc:sldMkLst>
          <pc:docMk/>
          <pc:sldMk cId="2474660793" sldId="589"/>
        </pc:sldMkLst>
      </pc:sldChg>
      <pc:sldChg chg="modSp mod ord">
        <pc:chgData name="福原　颯(s24d164)" userId="5dad88b0-8d9f-4ea1-b2c6-c10a4d6d0a4a" providerId="ADAL" clId="{EB6ABEE6-7904-40D5-A644-EB8508B49661}" dt="2025-04-20T11:31:30.385" v="44" actId="20577"/>
        <pc:sldMkLst>
          <pc:docMk/>
          <pc:sldMk cId="1135490524" sldId="590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1108693724" sldId="591"/>
        </pc:sldMkLst>
      </pc:sldChg>
      <pc:sldChg chg="addSp delSp modSp add mod ord modAnim">
        <pc:chgData name="福原　颯(s24d164)" userId="5dad88b0-8d9f-4ea1-b2c6-c10a4d6d0a4a" providerId="ADAL" clId="{EB6ABEE6-7904-40D5-A644-EB8508B49661}" dt="2025-04-20T14:14:48.871" v="1477" actId="14100"/>
        <pc:sldMkLst>
          <pc:docMk/>
          <pc:sldMk cId="3380040872" sldId="591"/>
        </pc:sldMkLst>
      </pc:sldChg>
      <pc:sldChg chg="addSp delSp modSp add mod ord modAnim">
        <pc:chgData name="福原　颯(s24d164)" userId="5dad88b0-8d9f-4ea1-b2c6-c10a4d6d0a4a" providerId="ADAL" clId="{EB6ABEE6-7904-40D5-A644-EB8508B49661}" dt="2025-04-20T14:16:39.243" v="1503" actId="478"/>
        <pc:sldMkLst>
          <pc:docMk/>
          <pc:sldMk cId="911555977" sldId="592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1215048903" sldId="592"/>
        </pc:sldMkLst>
      </pc:sldChg>
      <pc:sldChg chg="ord">
        <pc:chgData name="福原　颯(s24d164)" userId="5dad88b0-8d9f-4ea1-b2c6-c10a4d6d0a4a" providerId="ADAL" clId="{EB6ABEE6-7904-40D5-A644-EB8508B49661}" dt="2025-04-20T13:21:39.209" v="1013"/>
        <pc:sldMkLst>
          <pc:docMk/>
          <pc:sldMk cId="613503289" sldId="594"/>
        </pc:sldMkLst>
      </pc:sldChg>
      <pc:sldChg chg="modSp add mod">
        <pc:chgData name="福原　颯(s24d164)" userId="5dad88b0-8d9f-4ea1-b2c6-c10a4d6d0a4a" providerId="ADAL" clId="{EB6ABEE6-7904-40D5-A644-EB8508B49661}" dt="2025-04-20T13:46:13.902" v="1205" actId="20577"/>
        <pc:sldMkLst>
          <pc:docMk/>
          <pc:sldMk cId="101485660" sldId="599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2852719291" sldId="599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1806481061" sldId="601"/>
        </pc:sldMkLst>
      </pc:sldChg>
      <pc:sldChg chg="add">
        <pc:chgData name="福原　颯(s24d164)" userId="5dad88b0-8d9f-4ea1-b2c6-c10a4d6d0a4a" providerId="ADAL" clId="{EB6ABEE6-7904-40D5-A644-EB8508B49661}" dt="2025-04-20T13:44:49.404" v="1121"/>
        <pc:sldMkLst>
          <pc:docMk/>
          <pc:sldMk cId="4131599958" sldId="601"/>
        </pc:sldMkLst>
      </pc:sldChg>
      <pc:sldChg chg="add">
        <pc:chgData name="福原　颯(s24d164)" userId="5dad88b0-8d9f-4ea1-b2c6-c10a4d6d0a4a" providerId="ADAL" clId="{EB6ABEE6-7904-40D5-A644-EB8508B49661}" dt="2025-04-20T13:44:49.404" v="1121"/>
        <pc:sldMkLst>
          <pc:docMk/>
          <pc:sldMk cId="868996906" sldId="602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2911912985" sldId="602"/>
        </pc:sldMkLst>
      </pc:sldChg>
      <pc:sldChg chg="add del">
        <pc:chgData name="福原　颯(s24d164)" userId="5dad88b0-8d9f-4ea1-b2c6-c10a4d6d0a4a" providerId="ADAL" clId="{EB6ABEE6-7904-40D5-A644-EB8508B49661}" dt="2025-04-20T14:17:20.189" v="1505" actId="2696"/>
        <pc:sldMkLst>
          <pc:docMk/>
          <pc:sldMk cId="2596460574" sldId="604"/>
        </pc:sldMkLst>
      </pc:sldChg>
      <pc:sldChg chg="del">
        <pc:chgData name="福原　颯(s24d164)" userId="5dad88b0-8d9f-4ea1-b2c6-c10a4d6d0a4a" providerId="ADAL" clId="{EB6ABEE6-7904-40D5-A644-EB8508B49661}" dt="2025-04-20T13:44:44.873" v="1120" actId="2696"/>
        <pc:sldMkLst>
          <pc:docMk/>
          <pc:sldMk cId="2701324578" sldId="604"/>
        </pc:sldMkLst>
      </pc:sldChg>
      <pc:sldChg chg="add">
        <pc:chgData name="福原　颯(s24d164)" userId="5dad88b0-8d9f-4ea1-b2c6-c10a4d6d0a4a" providerId="ADAL" clId="{EB6ABEE6-7904-40D5-A644-EB8508B49661}" dt="2025-04-20T13:24:51.480" v="1046"/>
        <pc:sldMkLst>
          <pc:docMk/>
          <pc:sldMk cId="1086817974" sldId="654"/>
        </pc:sldMkLst>
      </pc:sldChg>
      <pc:sldChg chg="del">
        <pc:chgData name="福原　颯(s24d164)" userId="5dad88b0-8d9f-4ea1-b2c6-c10a4d6d0a4a" providerId="ADAL" clId="{EB6ABEE6-7904-40D5-A644-EB8508B49661}" dt="2025-04-20T13:24:47.184" v="1045" actId="2696"/>
        <pc:sldMkLst>
          <pc:docMk/>
          <pc:sldMk cId="1523709395" sldId="654"/>
        </pc:sldMkLst>
      </pc:sldChg>
      <pc:sldChg chg="add">
        <pc:chgData name="福原　颯(s24d164)" userId="5dad88b0-8d9f-4ea1-b2c6-c10a4d6d0a4a" providerId="ADAL" clId="{EB6ABEE6-7904-40D5-A644-EB8508B49661}" dt="2025-04-20T13:25:02.178" v="1048"/>
        <pc:sldMkLst>
          <pc:docMk/>
          <pc:sldMk cId="310957894" sldId="657"/>
        </pc:sldMkLst>
      </pc:sldChg>
      <pc:sldChg chg="del">
        <pc:chgData name="福原　颯(s24d164)" userId="5dad88b0-8d9f-4ea1-b2c6-c10a4d6d0a4a" providerId="ADAL" clId="{EB6ABEE6-7904-40D5-A644-EB8508B49661}" dt="2025-04-20T13:24:54.469" v="1047" actId="2696"/>
        <pc:sldMkLst>
          <pc:docMk/>
          <pc:sldMk cId="3137772186" sldId="657"/>
        </pc:sldMkLst>
      </pc:sldChg>
      <pc:sldChg chg="modSp mod">
        <pc:chgData name="福原　颯(s24d164)" userId="5dad88b0-8d9f-4ea1-b2c6-c10a4d6d0a4a" providerId="ADAL" clId="{EB6ABEE6-7904-40D5-A644-EB8508B49661}" dt="2025-04-20T13:42:29.398" v="1112" actId="20577"/>
        <pc:sldMkLst>
          <pc:docMk/>
          <pc:sldMk cId="3691397539" sldId="673"/>
        </pc:sldMkLst>
      </pc:sldChg>
      <pc:sldChg chg="modSp mod">
        <pc:chgData name="福原　颯(s24d164)" userId="5dad88b0-8d9f-4ea1-b2c6-c10a4d6d0a4a" providerId="ADAL" clId="{EB6ABEE6-7904-40D5-A644-EB8508B49661}" dt="2025-04-20T13:43:48.074" v="1119" actId="20577"/>
        <pc:sldMkLst>
          <pc:docMk/>
          <pc:sldMk cId="2670103010" sldId="676"/>
        </pc:sldMkLst>
      </pc:sldChg>
      <pc:sldChg chg="modSp mod">
        <pc:chgData name="福原　颯(s24d164)" userId="5dad88b0-8d9f-4ea1-b2c6-c10a4d6d0a4a" providerId="ADAL" clId="{EB6ABEE6-7904-40D5-A644-EB8508B49661}" dt="2025-04-20T14:41:04.666" v="1935" actId="20577"/>
        <pc:sldMkLst>
          <pc:docMk/>
          <pc:sldMk cId="297312426" sldId="679"/>
        </pc:sldMkLst>
      </pc:sldChg>
      <pc:sldChg chg="modSp add mod">
        <pc:chgData name="福原　颯(s24d164)" userId="5dad88b0-8d9f-4ea1-b2c6-c10a4d6d0a4a" providerId="ADAL" clId="{EB6ABEE6-7904-40D5-A644-EB8508B49661}" dt="2025-04-20T13:39:33.176" v="1094" actId="20577"/>
        <pc:sldMkLst>
          <pc:docMk/>
          <pc:sldMk cId="1027494523" sldId="680"/>
        </pc:sldMkLst>
      </pc:sldChg>
      <pc:sldChg chg="addSp delSp modSp add mod">
        <pc:chgData name="福原　颯(s24d164)" userId="5dad88b0-8d9f-4ea1-b2c6-c10a4d6d0a4a" providerId="ADAL" clId="{EB6ABEE6-7904-40D5-A644-EB8508B49661}" dt="2025-04-20T12:38:29.366" v="337" actId="478"/>
        <pc:sldMkLst>
          <pc:docMk/>
          <pc:sldMk cId="1858402699" sldId="681"/>
        </pc:sldMkLst>
      </pc:sldChg>
      <pc:sldChg chg="addSp delSp modSp add mod">
        <pc:chgData name="福原　颯(s24d164)" userId="5dad88b0-8d9f-4ea1-b2c6-c10a4d6d0a4a" providerId="ADAL" clId="{EB6ABEE6-7904-40D5-A644-EB8508B49661}" dt="2025-04-20T12:47:50.093" v="449" actId="1076"/>
        <pc:sldMkLst>
          <pc:docMk/>
          <pc:sldMk cId="2170542293" sldId="682"/>
        </pc:sldMkLst>
      </pc:sldChg>
      <pc:sldChg chg="addSp delSp modSp add mod">
        <pc:chgData name="福原　颯(s24d164)" userId="5dad88b0-8d9f-4ea1-b2c6-c10a4d6d0a4a" providerId="ADAL" clId="{EB6ABEE6-7904-40D5-A644-EB8508B49661}" dt="2025-04-20T12:59:10.820" v="515" actId="1076"/>
        <pc:sldMkLst>
          <pc:docMk/>
          <pc:sldMk cId="2602076223" sldId="683"/>
        </pc:sldMkLst>
      </pc:sldChg>
      <pc:sldChg chg="addSp delSp modSp add mod modAnim">
        <pc:chgData name="福原　颯(s24d164)" userId="5dad88b0-8d9f-4ea1-b2c6-c10a4d6d0a4a" providerId="ADAL" clId="{EB6ABEE6-7904-40D5-A644-EB8508B49661}" dt="2025-04-20T13:09:33.620" v="781" actId="20577"/>
        <pc:sldMkLst>
          <pc:docMk/>
          <pc:sldMk cId="766899879" sldId="684"/>
        </pc:sldMkLst>
      </pc:sldChg>
      <pc:sldChg chg="addSp delSp modSp add mod modAnim">
        <pc:chgData name="福原　颯(s24d164)" userId="5dad88b0-8d9f-4ea1-b2c6-c10a4d6d0a4a" providerId="ADAL" clId="{EB6ABEE6-7904-40D5-A644-EB8508B49661}" dt="2025-04-20T13:14:31.027" v="863" actId="14100"/>
        <pc:sldMkLst>
          <pc:docMk/>
          <pc:sldMk cId="1151438155" sldId="685"/>
        </pc:sldMkLst>
      </pc:sldChg>
      <pc:sldChg chg="modSp add mod ord modAnim">
        <pc:chgData name="福原　颯(s24d164)" userId="5dad88b0-8d9f-4ea1-b2c6-c10a4d6d0a4a" providerId="ADAL" clId="{EB6ABEE6-7904-40D5-A644-EB8508B49661}" dt="2025-04-20T14:20:15.251" v="1580" actId="20577"/>
        <pc:sldMkLst>
          <pc:docMk/>
          <pc:sldMk cId="3369265037" sldId="686"/>
        </pc:sldMkLst>
      </pc:sldChg>
      <pc:sldChg chg="delSp modSp add mod">
        <pc:chgData name="福原　颯(s24d164)" userId="5dad88b0-8d9f-4ea1-b2c6-c10a4d6d0a4a" providerId="ADAL" clId="{EB6ABEE6-7904-40D5-A644-EB8508B49661}" dt="2025-04-20T13:16:40.485" v="968" actId="1035"/>
        <pc:sldMkLst>
          <pc:docMk/>
          <pc:sldMk cId="140261298" sldId="687"/>
        </pc:sldMkLst>
      </pc:sldChg>
      <pc:sldChg chg="modSp add mod">
        <pc:chgData name="福原　颯(s24d164)" userId="5dad88b0-8d9f-4ea1-b2c6-c10a4d6d0a4a" providerId="ADAL" clId="{EB6ABEE6-7904-40D5-A644-EB8508B49661}" dt="2025-04-20T13:45:27.363" v="1148"/>
        <pc:sldMkLst>
          <pc:docMk/>
          <pc:sldMk cId="3003683084" sldId="688"/>
        </pc:sldMkLst>
      </pc:sldChg>
      <pc:sldChg chg="addSp delSp modSp add mod ord delAnim modAnim">
        <pc:chgData name="福原　颯(s24d164)" userId="5dad88b0-8d9f-4ea1-b2c6-c10a4d6d0a4a" providerId="ADAL" clId="{EB6ABEE6-7904-40D5-A644-EB8508B49661}" dt="2025-04-20T14:19:59.086" v="1572" actId="20577"/>
        <pc:sldMkLst>
          <pc:docMk/>
          <pc:sldMk cId="4007397206" sldId="689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3825408814" sldId="690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493238509" sldId="691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4107483113" sldId="692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4202487081" sldId="693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1242625462" sldId="694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4026885756" sldId="695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709841563" sldId="696"/>
        </pc:sldMkLst>
      </pc:sldChg>
      <pc:sldChg chg="add mod modShow">
        <pc:chgData name="福原　颯(s24d164)" userId="5dad88b0-8d9f-4ea1-b2c6-c10a4d6d0a4a" providerId="ADAL" clId="{EB6ABEE6-7904-40D5-A644-EB8508B49661}" dt="2025-04-20T13:49:09.710" v="1207" actId="729"/>
        <pc:sldMkLst>
          <pc:docMk/>
          <pc:sldMk cId="2009720823" sldId="697"/>
        </pc:sldMkLst>
      </pc:sldChg>
      <pc:sldChg chg="add mod modShow">
        <pc:chgData name="福原　颯(s24d164)" userId="5dad88b0-8d9f-4ea1-b2c6-c10a4d6d0a4a" providerId="ADAL" clId="{EB6ABEE6-7904-40D5-A644-EB8508B49661}" dt="2025-04-20T13:49:09.710" v="1207" actId="729"/>
        <pc:sldMkLst>
          <pc:docMk/>
          <pc:sldMk cId="2527818713" sldId="698"/>
        </pc:sldMkLst>
      </pc:sldChg>
      <pc:sldChg chg="add mod modShow">
        <pc:chgData name="福原　颯(s24d164)" userId="5dad88b0-8d9f-4ea1-b2c6-c10a4d6d0a4a" providerId="ADAL" clId="{EB6ABEE6-7904-40D5-A644-EB8508B49661}" dt="2025-04-20T13:49:09.710" v="1207" actId="729"/>
        <pc:sldMkLst>
          <pc:docMk/>
          <pc:sldMk cId="1347399491" sldId="699"/>
        </pc:sldMkLst>
      </pc:sldChg>
      <pc:sldChg chg="modSp add mod">
        <pc:chgData name="福原　颯(s24d164)" userId="5dad88b0-8d9f-4ea1-b2c6-c10a4d6d0a4a" providerId="ADAL" clId="{EB6ABEE6-7904-40D5-A644-EB8508B49661}" dt="2025-04-20T13:49:41.396" v="1232" actId="20577"/>
        <pc:sldMkLst>
          <pc:docMk/>
          <pc:sldMk cId="2795419144" sldId="700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814382704" sldId="701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011500637" sldId="702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284330178" sldId="703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86801525" sldId="704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2664450396" sldId="705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140435995" sldId="706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3792825740" sldId="707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322024600" sldId="708"/>
        </pc:sldMkLst>
      </pc:sldChg>
      <pc:sldChg chg="add">
        <pc:chgData name="福原　颯(s24d164)" userId="5dad88b0-8d9f-4ea1-b2c6-c10a4d6d0a4a" providerId="ADAL" clId="{EB6ABEE6-7904-40D5-A644-EB8508B49661}" dt="2025-04-20T13:46:48.078" v="1206"/>
        <pc:sldMkLst>
          <pc:docMk/>
          <pc:sldMk cId="1102385091" sldId="709"/>
        </pc:sldMkLst>
      </pc:sldChg>
      <pc:sldChg chg="modSp add mod">
        <pc:chgData name="福原　颯(s24d164)" userId="5dad88b0-8d9f-4ea1-b2c6-c10a4d6d0a4a" providerId="ADAL" clId="{EB6ABEE6-7904-40D5-A644-EB8508B49661}" dt="2025-04-20T13:52:27.248" v="1243"/>
        <pc:sldMkLst>
          <pc:docMk/>
          <pc:sldMk cId="1400444612" sldId="710"/>
        </pc:sldMkLst>
      </pc:sldChg>
      <pc:sldChg chg="modSp add mod">
        <pc:chgData name="福原　颯(s24d164)" userId="5dad88b0-8d9f-4ea1-b2c6-c10a4d6d0a4a" providerId="ADAL" clId="{EB6ABEE6-7904-40D5-A644-EB8508B49661}" dt="2025-04-20T13:56:18.688" v="1323" actId="20577"/>
        <pc:sldMkLst>
          <pc:docMk/>
          <pc:sldMk cId="3080915775" sldId="711"/>
        </pc:sldMkLst>
      </pc:sldChg>
      <pc:sldChg chg="modSp add mod ord modAnim">
        <pc:chgData name="福原　颯(s24d164)" userId="5dad88b0-8d9f-4ea1-b2c6-c10a4d6d0a4a" providerId="ADAL" clId="{EB6ABEE6-7904-40D5-A644-EB8508B49661}" dt="2025-04-20T14:20:09.595" v="1577" actId="20577"/>
        <pc:sldMkLst>
          <pc:docMk/>
          <pc:sldMk cId="3576073028" sldId="712"/>
        </pc:sldMkLst>
      </pc:sldChg>
      <pc:sldChg chg="addSp delSp modSp add mod modAnim">
        <pc:chgData name="福原　颯(s24d164)" userId="5dad88b0-8d9f-4ea1-b2c6-c10a4d6d0a4a" providerId="ADAL" clId="{EB6ABEE6-7904-40D5-A644-EB8508B49661}" dt="2025-04-20T14:12:09.167" v="1456" actId="12788"/>
        <pc:sldMkLst>
          <pc:docMk/>
          <pc:sldMk cId="2380937204" sldId="713"/>
        </pc:sldMkLst>
      </pc:sldChg>
      <pc:sldChg chg="addSp delSp modSp add mod">
        <pc:chgData name="福原　颯(s24d164)" userId="5dad88b0-8d9f-4ea1-b2c6-c10a4d6d0a4a" providerId="ADAL" clId="{EB6ABEE6-7904-40D5-A644-EB8508B49661}" dt="2025-04-20T14:19:01.272" v="1550" actId="1076"/>
        <pc:sldMkLst>
          <pc:docMk/>
          <pc:sldMk cId="1737742054" sldId="714"/>
        </pc:sldMkLst>
      </pc:sldChg>
      <pc:sldChg chg="addSp delSp modSp add mod modAnim">
        <pc:chgData name="福原　颯(s24d164)" userId="5dad88b0-8d9f-4ea1-b2c6-c10a4d6d0a4a" providerId="ADAL" clId="{EB6ABEE6-7904-40D5-A644-EB8508B49661}" dt="2025-04-20T14:40:13.665" v="1910" actId="478"/>
        <pc:sldMkLst>
          <pc:docMk/>
          <pc:sldMk cId="3581876873" sldId="715"/>
        </pc:sldMkLst>
      </pc:sldChg>
      <pc:sldChg chg="delSp modSp add mod">
        <pc:chgData name="福原　颯(s24d164)" userId="5dad88b0-8d9f-4ea1-b2c6-c10a4d6d0a4a" providerId="ADAL" clId="{EB6ABEE6-7904-40D5-A644-EB8508B49661}" dt="2025-04-20T14:18:13.912" v="1539" actId="1038"/>
        <pc:sldMkLst>
          <pc:docMk/>
          <pc:sldMk cId="3893737976" sldId="716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478284016" sldId="717"/>
        </pc:sldMkLst>
      </pc:sldChg>
      <pc:sldChg chg="modSp add del mod">
        <pc:chgData name="福原　颯(s24d164)" userId="5dad88b0-8d9f-4ea1-b2c6-c10a4d6d0a4a" providerId="ADAL" clId="{EB6ABEE6-7904-40D5-A644-EB8508B49661}" dt="2025-04-20T14:18:50.432" v="1549"/>
        <pc:sldMkLst>
          <pc:docMk/>
          <pc:sldMk cId="3109753098" sldId="717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2891091108" sldId="718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213791345" sldId="719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017711197" sldId="720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783500893" sldId="721"/>
        </pc:sldMkLst>
      </pc:sldChg>
      <pc:sldChg chg="addSp modSp add mod">
        <pc:chgData name="福原　颯(s24d164)" userId="5dad88b0-8d9f-4ea1-b2c6-c10a4d6d0a4a" providerId="ADAL" clId="{EB6ABEE6-7904-40D5-A644-EB8508B49661}" dt="2025-04-20T14:37:08.108" v="1899" actId="207"/>
        <pc:sldMkLst>
          <pc:docMk/>
          <pc:sldMk cId="2874361062" sldId="722"/>
        </pc:sldMkLst>
      </pc:sldChg>
      <pc:sldChg chg="addSp modSp add mod">
        <pc:chgData name="福原　颯(s24d164)" userId="5dad88b0-8d9f-4ea1-b2c6-c10a4d6d0a4a" providerId="ADAL" clId="{EB6ABEE6-7904-40D5-A644-EB8508B49661}" dt="2025-04-20T14:37:26.476" v="1902" actId="14100"/>
        <pc:sldMkLst>
          <pc:docMk/>
          <pc:sldMk cId="1025365305" sldId="723"/>
        </pc:sldMkLst>
      </pc:sldChg>
      <pc:sldChg chg="addSp modSp add ord">
        <pc:chgData name="福原　颯(s24d164)" userId="5dad88b0-8d9f-4ea1-b2c6-c10a4d6d0a4a" providerId="ADAL" clId="{EB6ABEE6-7904-40D5-A644-EB8508B49661}" dt="2025-04-20T14:37:50.690" v="1905"/>
        <pc:sldMkLst>
          <pc:docMk/>
          <pc:sldMk cId="3168055280" sldId="724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765734250" sldId="725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212074026" sldId="726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72256103" sldId="727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359140356" sldId="728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714801825" sldId="729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947939097" sldId="730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2534803861" sldId="731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086631111" sldId="732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321983239" sldId="733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765977860" sldId="734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1752706334" sldId="735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877856073" sldId="736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3272693426" sldId="737"/>
        </pc:sldMkLst>
      </pc:sldChg>
      <pc:sldChg chg="add">
        <pc:chgData name="福原　颯(s24d164)" userId="5dad88b0-8d9f-4ea1-b2c6-c10a4d6d0a4a" providerId="ADAL" clId="{EB6ABEE6-7904-40D5-A644-EB8508B49661}" dt="2025-04-20T14:33:03.205" v="1596"/>
        <pc:sldMkLst>
          <pc:docMk/>
          <pc:sldMk cId="807409191" sldId="738"/>
        </pc:sldMkLst>
      </pc:sldChg>
      <pc:sldChg chg="add">
        <pc:chgData name="福原　颯(s24d164)" userId="5dad88b0-8d9f-4ea1-b2c6-c10a4d6d0a4a" providerId="ADAL" clId="{EB6ABEE6-7904-40D5-A644-EB8508B49661}" dt="2025-04-20T14:40:42.739" v="1911"/>
        <pc:sldMkLst>
          <pc:docMk/>
          <pc:sldMk cId="3614919693" sldId="739"/>
        </pc:sldMkLst>
      </pc:sldChg>
      <pc:sldChg chg="modSp add mod">
        <pc:chgData name="福原　颯(s24d164)" userId="5dad88b0-8d9f-4ea1-b2c6-c10a4d6d0a4a" providerId="ADAL" clId="{EB6ABEE6-7904-40D5-A644-EB8508B49661}" dt="2025-04-20T14:40:54.290" v="1932" actId="20577"/>
        <pc:sldMkLst>
          <pc:docMk/>
          <pc:sldMk cId="1456073347" sldId="740"/>
        </pc:sldMkLst>
      </pc:sldChg>
      <pc:sldChg chg="modSp add mod">
        <pc:chgData name="福原　颯(s24d164)" userId="5dad88b0-8d9f-4ea1-b2c6-c10a4d6d0a4a" providerId="ADAL" clId="{EB6ABEE6-7904-40D5-A644-EB8508B49661}" dt="2025-04-20T14:42:34.441" v="2004" actId="1036"/>
        <pc:sldMkLst>
          <pc:docMk/>
          <pc:sldMk cId="1422684548" sldId="741"/>
        </pc:sldMkLst>
      </pc:sldChg>
    </pc:docChg>
  </pc:docChgLst>
  <pc:docChgLst>
    <pc:chgData name="福原　颯(s24d164)" userId="5dad88b0-8d9f-4ea1-b2c6-c10a4d6d0a4a" providerId="ADAL" clId="{2B155DD3-4A35-4FC9-8EE4-A771CB118917}"/>
    <pc:docChg chg="undo custSel addSld delSld modSld sldOrd">
      <pc:chgData name="福原　颯(s24d164)" userId="5dad88b0-8d9f-4ea1-b2c6-c10a4d6d0a4a" providerId="ADAL" clId="{2B155DD3-4A35-4FC9-8EE4-A771CB118917}" dt="2025-05-21T07:57:32.930" v="3480" actId="20577"/>
      <pc:docMkLst>
        <pc:docMk/>
      </pc:docMkLst>
      <pc:sldChg chg="modNotesTx">
        <pc:chgData name="福原　颯(s24d164)" userId="5dad88b0-8d9f-4ea1-b2c6-c10a4d6d0a4a" providerId="ADAL" clId="{2B155DD3-4A35-4FC9-8EE4-A771CB118917}" dt="2025-05-21T04:47:13.903" v="1070" actId="20577"/>
        <pc:sldMkLst>
          <pc:docMk/>
          <pc:sldMk cId="1123830566" sldId="775"/>
        </pc:sldMkLst>
      </pc:sldChg>
      <pc:sldChg chg="modNotesTx">
        <pc:chgData name="福原　颯(s24d164)" userId="5dad88b0-8d9f-4ea1-b2c6-c10a4d6d0a4a" providerId="ADAL" clId="{2B155DD3-4A35-4FC9-8EE4-A771CB118917}" dt="2025-05-21T06:26:30.032" v="2837" actId="20577"/>
        <pc:sldMkLst>
          <pc:docMk/>
          <pc:sldMk cId="372302214" sldId="777"/>
        </pc:sldMkLst>
      </pc:sldChg>
      <pc:sldChg chg="modSp mod modNotesTx">
        <pc:chgData name="福原　颯(s24d164)" userId="5dad88b0-8d9f-4ea1-b2c6-c10a4d6d0a4a" providerId="ADAL" clId="{2B155DD3-4A35-4FC9-8EE4-A771CB118917}" dt="2025-05-21T07:36:56.194" v="3229" actId="20577"/>
        <pc:sldMkLst>
          <pc:docMk/>
          <pc:sldMk cId="928857032" sldId="778"/>
        </pc:sldMkLst>
      </pc:sldChg>
      <pc:sldChg chg="modNotesTx">
        <pc:chgData name="福原　颯(s24d164)" userId="5dad88b0-8d9f-4ea1-b2c6-c10a4d6d0a4a" providerId="ADAL" clId="{2B155DD3-4A35-4FC9-8EE4-A771CB118917}" dt="2025-05-21T07:42:25.032" v="3432" actId="20577"/>
        <pc:sldMkLst>
          <pc:docMk/>
          <pc:sldMk cId="1044232084" sldId="779"/>
        </pc:sldMkLst>
      </pc:sldChg>
      <pc:sldChg chg="del">
        <pc:chgData name="福原　颯(s24d164)" userId="5dad88b0-8d9f-4ea1-b2c6-c10a4d6d0a4a" providerId="ADAL" clId="{2B155DD3-4A35-4FC9-8EE4-A771CB118917}" dt="2025-05-21T04:35:37.632" v="764" actId="47"/>
        <pc:sldMkLst>
          <pc:docMk/>
          <pc:sldMk cId="2124321023" sldId="835"/>
        </pc:sldMkLst>
      </pc:sldChg>
      <pc:sldChg chg="del">
        <pc:chgData name="福原　颯(s24d164)" userId="5dad88b0-8d9f-4ea1-b2c6-c10a4d6d0a4a" providerId="ADAL" clId="{2B155DD3-4A35-4FC9-8EE4-A771CB118917}" dt="2025-05-21T04:35:37.632" v="764" actId="47"/>
        <pc:sldMkLst>
          <pc:docMk/>
          <pc:sldMk cId="1198777870" sldId="836"/>
        </pc:sldMkLst>
      </pc:sldChg>
      <pc:sldChg chg="del ord">
        <pc:chgData name="福原　颯(s24d164)" userId="5dad88b0-8d9f-4ea1-b2c6-c10a4d6d0a4a" providerId="ADAL" clId="{2B155DD3-4A35-4FC9-8EE4-A771CB118917}" dt="2025-05-21T04:43:10.525" v="932" actId="47"/>
        <pc:sldMkLst>
          <pc:docMk/>
          <pc:sldMk cId="1767126832" sldId="837"/>
        </pc:sldMkLst>
      </pc:sldChg>
      <pc:sldChg chg="del">
        <pc:chgData name="福原　颯(s24d164)" userId="5dad88b0-8d9f-4ea1-b2c6-c10a4d6d0a4a" providerId="ADAL" clId="{2B155DD3-4A35-4FC9-8EE4-A771CB118917}" dt="2025-05-21T04:35:37.632" v="764" actId="47"/>
        <pc:sldMkLst>
          <pc:docMk/>
          <pc:sldMk cId="614216925" sldId="838"/>
        </pc:sldMkLst>
      </pc:sldChg>
      <pc:sldChg chg="del">
        <pc:chgData name="福原　颯(s24d164)" userId="5dad88b0-8d9f-4ea1-b2c6-c10a4d6d0a4a" providerId="ADAL" clId="{2B155DD3-4A35-4FC9-8EE4-A771CB118917}" dt="2025-05-21T04:35:37.632" v="764" actId="47"/>
        <pc:sldMkLst>
          <pc:docMk/>
          <pc:sldMk cId="1686283791" sldId="839"/>
        </pc:sldMkLst>
      </pc:sldChg>
      <pc:sldChg chg="modSp mod modNotesTx">
        <pc:chgData name="福原　颯(s24d164)" userId="5dad88b0-8d9f-4ea1-b2c6-c10a4d6d0a4a" providerId="ADAL" clId="{2B155DD3-4A35-4FC9-8EE4-A771CB118917}" dt="2025-05-21T05:20:45.754" v="1101" actId="20577"/>
        <pc:sldMkLst>
          <pc:docMk/>
          <pc:sldMk cId="242336293" sldId="840"/>
        </pc:sldMkLst>
      </pc:sldChg>
      <pc:sldChg chg="modSp add mod modNotesTx">
        <pc:chgData name="福原　颯(s24d164)" userId="5dad88b0-8d9f-4ea1-b2c6-c10a4d6d0a4a" providerId="ADAL" clId="{2B155DD3-4A35-4FC9-8EE4-A771CB118917}" dt="2025-05-21T05:28:30.904" v="1276" actId="20577"/>
        <pc:sldMkLst>
          <pc:docMk/>
          <pc:sldMk cId="1263326900" sldId="843"/>
        </pc:sldMkLst>
      </pc:sldChg>
      <pc:sldChg chg="addSp delSp modSp add mod modNotesTx">
        <pc:chgData name="福原　颯(s24d164)" userId="5dad88b0-8d9f-4ea1-b2c6-c10a4d6d0a4a" providerId="ADAL" clId="{2B155DD3-4A35-4FC9-8EE4-A771CB118917}" dt="2025-05-21T07:57:32.930" v="3480" actId="20577"/>
        <pc:sldMkLst>
          <pc:docMk/>
          <pc:sldMk cId="1085557549" sldId="844"/>
        </pc:sldMkLst>
      </pc:sldChg>
      <pc:sldChg chg="modSp add del mod">
        <pc:chgData name="福原　颯(s24d164)" userId="5dad88b0-8d9f-4ea1-b2c6-c10a4d6d0a4a" providerId="ADAL" clId="{2B155DD3-4A35-4FC9-8EE4-A771CB118917}" dt="2025-05-21T04:55:54.680" v="1077" actId="47"/>
        <pc:sldMkLst>
          <pc:docMk/>
          <pc:sldMk cId="2782221278" sldId="844"/>
        </pc:sldMkLst>
      </pc:sldChg>
      <pc:sldChg chg="delSp modSp add mod modNotesTx">
        <pc:chgData name="福原　颯(s24d164)" userId="5dad88b0-8d9f-4ea1-b2c6-c10a4d6d0a4a" providerId="ADAL" clId="{2B155DD3-4A35-4FC9-8EE4-A771CB118917}" dt="2025-05-21T05:59:04.580" v="1950" actId="20577"/>
        <pc:sldMkLst>
          <pc:docMk/>
          <pc:sldMk cId="498757275" sldId="845"/>
        </pc:sldMkLst>
      </pc:sldChg>
      <pc:sldChg chg="add del">
        <pc:chgData name="福原　颯(s24d164)" userId="5dad88b0-8d9f-4ea1-b2c6-c10a4d6d0a4a" providerId="ADAL" clId="{2B155DD3-4A35-4FC9-8EE4-A771CB118917}" dt="2025-05-21T07:29:44.654" v="2932" actId="2696"/>
        <pc:sldMkLst>
          <pc:docMk/>
          <pc:sldMk cId="2555791125" sldId="846"/>
        </pc:sldMkLst>
      </pc:sldChg>
      <pc:sldChg chg="delSp modSp add mod modNotesTx">
        <pc:chgData name="福原　颯(s24d164)" userId="5dad88b0-8d9f-4ea1-b2c6-c10a4d6d0a4a" providerId="ADAL" clId="{2B155DD3-4A35-4FC9-8EE4-A771CB118917}" dt="2025-05-21T07:41:41.392" v="3396" actId="20577"/>
        <pc:sldMkLst>
          <pc:docMk/>
          <pc:sldMk cId="3398119116" sldId="846"/>
        </pc:sldMkLst>
      </pc:sldChg>
      <pc:sldChg chg="add">
        <pc:chgData name="福原　颯(s24d164)" userId="5dad88b0-8d9f-4ea1-b2c6-c10a4d6d0a4a" providerId="ADAL" clId="{2B155DD3-4A35-4FC9-8EE4-A771CB118917}" dt="2025-05-21T07:57:01.394" v="3433"/>
        <pc:sldMkLst>
          <pc:docMk/>
          <pc:sldMk cId="4022854633" sldId="847"/>
        </pc:sldMkLst>
      </pc:sldChg>
    </pc:docChg>
  </pc:docChgLst>
  <pc:docChgLst>
    <pc:chgData name="福原　颯(s24d164)" userId="5dad88b0-8d9f-4ea1-b2c6-c10a4d6d0a4a" providerId="ADAL" clId="{E600DA78-11E4-41B2-903C-4D887E1B45DD}"/>
    <pc:docChg chg="undo custSel addSld delSld modSld sldOrd">
      <pc:chgData name="福原　颯(s24d164)" userId="5dad88b0-8d9f-4ea1-b2c6-c10a4d6d0a4a" providerId="ADAL" clId="{E600DA78-11E4-41B2-903C-4D887E1B45DD}" dt="2025-04-17T04:22:46.247" v="2868"/>
      <pc:docMkLst>
        <pc:docMk/>
      </pc:docMkLst>
      <pc:sldChg chg="modSp mod">
        <pc:chgData name="福原　颯(s24d164)" userId="5dad88b0-8d9f-4ea1-b2c6-c10a4d6d0a4a" providerId="ADAL" clId="{E600DA78-11E4-41B2-903C-4D887E1B45DD}" dt="2025-04-16T14:09:28.277" v="0" actId="1076"/>
        <pc:sldMkLst>
          <pc:docMk/>
          <pc:sldMk cId="3101350149" sldId="560"/>
        </pc:sldMkLst>
      </pc:sldChg>
      <pc:sldChg chg="addSp modSp mod ord">
        <pc:chgData name="福原　颯(s24d164)" userId="5dad88b0-8d9f-4ea1-b2c6-c10a4d6d0a4a" providerId="ADAL" clId="{E600DA78-11E4-41B2-903C-4D887E1B45DD}" dt="2025-04-16T23:41:53.650" v="2192"/>
        <pc:sldMkLst>
          <pc:docMk/>
          <pc:sldMk cId="916087398" sldId="610"/>
        </pc:sldMkLst>
      </pc:sldChg>
      <pc:sldChg chg="modSp mod">
        <pc:chgData name="福原　颯(s24d164)" userId="5dad88b0-8d9f-4ea1-b2c6-c10a4d6d0a4a" providerId="ADAL" clId="{E600DA78-11E4-41B2-903C-4D887E1B45DD}" dt="2025-04-16T14:27:03.048" v="306"/>
        <pc:sldMkLst>
          <pc:docMk/>
          <pc:sldMk cId="4186030189" sldId="613"/>
        </pc:sldMkLst>
      </pc:sldChg>
      <pc:sldChg chg="modSp mod">
        <pc:chgData name="福原　颯(s24d164)" userId="5dad88b0-8d9f-4ea1-b2c6-c10a4d6d0a4a" providerId="ADAL" clId="{E600DA78-11E4-41B2-903C-4D887E1B45DD}" dt="2025-04-17T04:19:34.505" v="2838" actId="2166"/>
        <pc:sldMkLst>
          <pc:docMk/>
          <pc:sldMk cId="3513932518" sldId="628"/>
        </pc:sldMkLst>
      </pc:sldChg>
      <pc:sldChg chg="ord">
        <pc:chgData name="福原　颯(s24d164)" userId="5dad88b0-8d9f-4ea1-b2c6-c10a4d6d0a4a" providerId="ADAL" clId="{E600DA78-11E4-41B2-903C-4D887E1B45DD}" dt="2025-04-17T04:19:06.234" v="2834"/>
        <pc:sldMkLst>
          <pc:docMk/>
          <pc:sldMk cId="1452543089" sldId="635"/>
        </pc:sldMkLst>
      </pc:sldChg>
      <pc:sldChg chg="modSp add mod">
        <pc:chgData name="福原　颯(s24d164)" userId="5dad88b0-8d9f-4ea1-b2c6-c10a4d6d0a4a" providerId="ADAL" clId="{E600DA78-11E4-41B2-903C-4D887E1B45DD}" dt="2025-04-16T15:12:23.637" v="1226" actId="20577"/>
        <pc:sldMkLst>
          <pc:docMk/>
          <pc:sldMk cId="2065830183" sldId="637"/>
        </pc:sldMkLst>
      </pc:sldChg>
      <pc:sldChg chg="addSp delSp modSp add mod">
        <pc:chgData name="福原　颯(s24d164)" userId="5dad88b0-8d9f-4ea1-b2c6-c10a4d6d0a4a" providerId="ADAL" clId="{E600DA78-11E4-41B2-903C-4D887E1B45DD}" dt="2025-04-16T15:10:29.261" v="1188"/>
        <pc:sldMkLst>
          <pc:docMk/>
          <pc:sldMk cId="1721929274" sldId="638"/>
        </pc:sldMkLst>
      </pc:sldChg>
      <pc:sldChg chg="addSp delSp modSp add mod">
        <pc:chgData name="福原　颯(s24d164)" userId="5dad88b0-8d9f-4ea1-b2c6-c10a4d6d0a4a" providerId="ADAL" clId="{E600DA78-11E4-41B2-903C-4D887E1B45DD}" dt="2025-04-16T14:58:35.390" v="1186" actId="1076"/>
        <pc:sldMkLst>
          <pc:docMk/>
          <pc:sldMk cId="1544404625" sldId="639"/>
        </pc:sldMkLst>
      </pc:sldChg>
      <pc:sldChg chg="addSp delSp modSp add mod">
        <pc:chgData name="福原　颯(s24d164)" userId="5dad88b0-8d9f-4ea1-b2c6-c10a4d6d0a4a" providerId="ADAL" clId="{E600DA78-11E4-41B2-903C-4D887E1B45DD}" dt="2025-04-16T15:13:39.888" v="1287" actId="20577"/>
        <pc:sldMkLst>
          <pc:docMk/>
          <pc:sldMk cId="880300470" sldId="640"/>
        </pc:sldMkLst>
      </pc:sldChg>
      <pc:sldChg chg="modSp add mod">
        <pc:chgData name="福原　颯(s24d164)" userId="5dad88b0-8d9f-4ea1-b2c6-c10a4d6d0a4a" providerId="ADAL" clId="{E600DA78-11E4-41B2-903C-4D887E1B45DD}" dt="2025-04-17T02:49:08.763" v="2746" actId="1076"/>
        <pc:sldMkLst>
          <pc:docMk/>
          <pc:sldMk cId="1605259489" sldId="641"/>
        </pc:sldMkLst>
      </pc:sldChg>
      <pc:sldChg chg="delSp modSp add mod">
        <pc:chgData name="福原　颯(s24d164)" userId="5dad88b0-8d9f-4ea1-b2c6-c10a4d6d0a4a" providerId="ADAL" clId="{E600DA78-11E4-41B2-903C-4D887E1B45DD}" dt="2025-04-16T15:37:11.287" v="1980" actId="207"/>
        <pc:sldMkLst>
          <pc:docMk/>
          <pc:sldMk cId="357232194" sldId="642"/>
        </pc:sldMkLst>
      </pc:sldChg>
      <pc:sldChg chg="addSp delSp modSp add mod">
        <pc:chgData name="福原　颯(s24d164)" userId="5dad88b0-8d9f-4ea1-b2c6-c10a4d6d0a4a" providerId="ADAL" clId="{E600DA78-11E4-41B2-903C-4D887E1B45DD}" dt="2025-04-16T15:38:57.148" v="2036" actId="20577"/>
        <pc:sldMkLst>
          <pc:docMk/>
          <pc:sldMk cId="2456207333" sldId="643"/>
        </pc:sldMkLst>
      </pc:sldChg>
      <pc:sldChg chg="modSp add mod">
        <pc:chgData name="福原　颯(s24d164)" userId="5dad88b0-8d9f-4ea1-b2c6-c10a4d6d0a4a" providerId="ADAL" clId="{E600DA78-11E4-41B2-903C-4D887E1B45DD}" dt="2025-04-16T15:38:02.719" v="2013" actId="20577"/>
        <pc:sldMkLst>
          <pc:docMk/>
          <pc:sldMk cId="2897089251" sldId="644"/>
        </pc:sldMkLst>
      </pc:sldChg>
      <pc:sldChg chg="add del">
        <pc:chgData name="福原　颯(s24d164)" userId="5dad88b0-8d9f-4ea1-b2c6-c10a4d6d0a4a" providerId="ADAL" clId="{E600DA78-11E4-41B2-903C-4D887E1B45DD}" dt="2025-04-16T15:38:32.669" v="2017" actId="47"/>
        <pc:sldMkLst>
          <pc:docMk/>
          <pc:sldMk cId="1230504199" sldId="645"/>
        </pc:sldMkLst>
      </pc:sldChg>
      <pc:sldChg chg="add del">
        <pc:chgData name="福原　颯(s24d164)" userId="5dad88b0-8d9f-4ea1-b2c6-c10a4d6d0a4a" providerId="ADAL" clId="{E600DA78-11E4-41B2-903C-4D887E1B45DD}" dt="2025-04-16T15:38:20.179" v="2015" actId="47"/>
        <pc:sldMkLst>
          <pc:docMk/>
          <pc:sldMk cId="1350944605" sldId="645"/>
        </pc:sldMkLst>
      </pc:sldChg>
      <pc:sldChg chg="add del ord">
        <pc:chgData name="福原　颯(s24d164)" userId="5dad88b0-8d9f-4ea1-b2c6-c10a4d6d0a4a" providerId="ADAL" clId="{E600DA78-11E4-41B2-903C-4D887E1B45DD}" dt="2025-04-16T23:42:08.134" v="2196" actId="47"/>
        <pc:sldMkLst>
          <pc:docMk/>
          <pc:sldMk cId="2089749391" sldId="645"/>
        </pc:sldMkLst>
      </pc:sldChg>
      <pc:sldChg chg="addSp delSp modSp add mod ord">
        <pc:chgData name="福原　颯(s24d164)" userId="5dad88b0-8d9f-4ea1-b2c6-c10a4d6d0a4a" providerId="ADAL" clId="{E600DA78-11E4-41B2-903C-4D887E1B45DD}" dt="2025-04-17T02:32:00.371" v="2736" actId="1076"/>
        <pc:sldMkLst>
          <pc:docMk/>
          <pc:sldMk cId="4272165653" sldId="645"/>
        </pc:sldMkLst>
      </pc:sldChg>
      <pc:sldChg chg="addSp delSp modSp add mod ord">
        <pc:chgData name="福原　颯(s24d164)" userId="5dad88b0-8d9f-4ea1-b2c6-c10a4d6d0a4a" providerId="ADAL" clId="{E600DA78-11E4-41B2-903C-4D887E1B45DD}" dt="2025-04-17T02:31:10.951" v="2733"/>
        <pc:sldMkLst>
          <pc:docMk/>
          <pc:sldMk cId="2294470110" sldId="646"/>
        </pc:sldMkLst>
      </pc:sldChg>
      <pc:sldChg chg="addSp delSp modSp add mod">
        <pc:chgData name="福原　颯(s24d164)" userId="5dad88b0-8d9f-4ea1-b2c6-c10a4d6d0a4a" providerId="ADAL" clId="{E600DA78-11E4-41B2-903C-4D887E1B45DD}" dt="2025-04-17T02:30:57.661" v="2730" actId="1036"/>
        <pc:sldMkLst>
          <pc:docMk/>
          <pc:sldMk cId="2671444028" sldId="647"/>
        </pc:sldMkLst>
      </pc:sldChg>
      <pc:sldChg chg="delSp modSp add mod">
        <pc:chgData name="福原　颯(s24d164)" userId="5dad88b0-8d9f-4ea1-b2c6-c10a4d6d0a4a" providerId="ADAL" clId="{E600DA78-11E4-41B2-903C-4D887E1B45DD}" dt="2025-04-17T02:31:20.002" v="2735" actId="20577"/>
        <pc:sldMkLst>
          <pc:docMk/>
          <pc:sldMk cId="2388907316" sldId="648"/>
        </pc:sldMkLst>
      </pc:sldChg>
      <pc:sldChg chg="addSp delSp modSp add mod ord">
        <pc:chgData name="福原　颯(s24d164)" userId="5dad88b0-8d9f-4ea1-b2c6-c10a4d6d0a4a" providerId="ADAL" clId="{E600DA78-11E4-41B2-903C-4D887E1B45DD}" dt="2025-04-17T04:22:46.247" v="2868"/>
        <pc:sldMkLst>
          <pc:docMk/>
          <pc:sldMk cId="54967229" sldId="649"/>
        </pc:sldMkLst>
      </pc:sldChg>
      <pc:sldChg chg="modSp add del mod">
        <pc:chgData name="福原　颯(s24d164)" userId="5dad88b0-8d9f-4ea1-b2c6-c10a4d6d0a4a" providerId="ADAL" clId="{E600DA78-11E4-41B2-903C-4D887E1B45DD}" dt="2025-04-17T04:21:54.224" v="2845" actId="47"/>
        <pc:sldMkLst>
          <pc:docMk/>
          <pc:sldMk cId="807447798" sldId="650"/>
        </pc:sldMkLst>
      </pc:sldChg>
      <pc:sldChg chg="modSp add mod">
        <pc:chgData name="福原　颯(s24d164)" userId="5dad88b0-8d9f-4ea1-b2c6-c10a4d6d0a4a" providerId="ADAL" clId="{E600DA78-11E4-41B2-903C-4D887E1B45DD}" dt="2025-04-17T04:19:47.700" v="2840" actId="14100"/>
        <pc:sldMkLst>
          <pc:docMk/>
          <pc:sldMk cId="358225895" sldId="651"/>
        </pc:sldMkLst>
      </pc:sldChg>
      <pc:sldChg chg="modSp add mod ord">
        <pc:chgData name="福原　颯(s24d164)" userId="5dad88b0-8d9f-4ea1-b2c6-c10a4d6d0a4a" providerId="ADAL" clId="{E600DA78-11E4-41B2-903C-4D887E1B45DD}" dt="2025-04-17T04:22:44.913" v="2866"/>
        <pc:sldMkLst>
          <pc:docMk/>
          <pc:sldMk cId="1698799354" sldId="652"/>
        </pc:sldMkLst>
      </pc:sldChg>
    </pc:docChg>
  </pc:docChgLst>
  <pc:docChgLst>
    <pc:chgData name="福原　颯(s24d164)" userId="5dad88b0-8d9f-4ea1-b2c6-c10a4d6d0a4a" providerId="ADAL" clId="{3C964038-776C-4D49-8308-34FA357E70F7}"/>
    <pc:docChg chg="undo custSel addSld delSld modSld sldOrd">
      <pc:chgData name="福原　颯(s24d164)" userId="5dad88b0-8d9f-4ea1-b2c6-c10a4d6d0a4a" providerId="ADAL" clId="{3C964038-776C-4D49-8308-34FA357E70F7}" dt="2025-05-21T04:05:08.728" v="4169" actId="20577"/>
      <pc:docMkLst>
        <pc:docMk/>
      </pc:docMkLst>
      <pc:sldChg chg="modNotesTx">
        <pc:chgData name="福原　颯(s24d164)" userId="5dad88b0-8d9f-4ea1-b2c6-c10a4d6d0a4a" providerId="ADAL" clId="{3C964038-776C-4D49-8308-34FA357E70F7}" dt="2025-05-21T02:29:39.886" v="2987" actId="20577"/>
        <pc:sldMkLst>
          <pc:docMk/>
          <pc:sldMk cId="2615351689" sldId="758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2835516325" sldId="819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1057088426" sldId="821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662068360" sldId="822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3223591195" sldId="823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1817997568" sldId="824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907561463" sldId="825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3692953177" sldId="826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1841563283" sldId="827"/>
        </pc:sldMkLst>
      </pc:sldChg>
      <pc:sldChg chg="addSp delSp modSp mod modNotesTx">
        <pc:chgData name="福原　颯(s24d164)" userId="5dad88b0-8d9f-4ea1-b2c6-c10a4d6d0a4a" providerId="ADAL" clId="{3C964038-776C-4D49-8308-34FA357E70F7}" dt="2025-05-21T02:07:30.120" v="2789" actId="27636"/>
        <pc:sldMkLst>
          <pc:docMk/>
          <pc:sldMk cId="4135745768" sldId="828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3494564538" sldId="829"/>
        </pc:sldMkLst>
      </pc:sldChg>
      <pc:sldChg chg="addSp delSp modSp mod modAnim modNotesTx">
        <pc:chgData name="福原　颯(s24d164)" userId="5dad88b0-8d9f-4ea1-b2c6-c10a4d6d0a4a" providerId="ADAL" clId="{3C964038-776C-4D49-8308-34FA357E70F7}" dt="2025-05-21T02:40:49.182" v="3160" actId="20577"/>
        <pc:sldMkLst>
          <pc:docMk/>
          <pc:sldMk cId="1915086389" sldId="830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775474573" sldId="831"/>
        </pc:sldMkLst>
      </pc:sldChg>
      <pc:sldChg chg="addSp delSp modSp mod delAnim modAnim modNotesTx">
        <pc:chgData name="福原　颯(s24d164)" userId="5dad88b0-8d9f-4ea1-b2c6-c10a4d6d0a4a" providerId="ADAL" clId="{3C964038-776C-4D49-8308-34FA357E70F7}" dt="2025-05-21T02:40:30.801" v="3159"/>
        <pc:sldMkLst>
          <pc:docMk/>
          <pc:sldMk cId="4229296379" sldId="832"/>
        </pc:sldMkLst>
      </pc:sldChg>
      <pc:sldChg chg="modNotesTx">
        <pc:chgData name="福原　颯(s24d164)" userId="5dad88b0-8d9f-4ea1-b2c6-c10a4d6d0a4a" providerId="ADAL" clId="{3C964038-776C-4D49-8308-34FA357E70F7}" dt="2025-05-21T03:18:47.368" v="3621" actId="20577"/>
        <pc:sldMkLst>
          <pc:docMk/>
          <pc:sldMk cId="2710896411" sldId="833"/>
        </pc:sldMkLst>
      </pc:sldChg>
      <pc:sldChg chg="del">
        <pc:chgData name="福原　颯(s24d164)" userId="5dad88b0-8d9f-4ea1-b2c6-c10a4d6d0a4a" providerId="ADAL" clId="{3C964038-776C-4D49-8308-34FA357E70F7}" dt="2025-05-20T15:02:05.780" v="344" actId="47"/>
        <pc:sldMkLst>
          <pc:docMk/>
          <pc:sldMk cId="4033898058" sldId="834"/>
        </pc:sldMkLst>
      </pc:sldChg>
      <pc:sldChg chg="modSp mod modNotesTx">
        <pc:chgData name="福原　颯(s24d164)" userId="5dad88b0-8d9f-4ea1-b2c6-c10a4d6d0a4a" providerId="ADAL" clId="{3C964038-776C-4D49-8308-34FA357E70F7}" dt="2025-05-21T04:05:08.728" v="4169" actId="20577"/>
        <pc:sldMkLst>
          <pc:docMk/>
          <pc:sldMk cId="2124321023" sldId="835"/>
        </pc:sldMkLst>
      </pc:sldChg>
      <pc:sldChg chg="modSp mod ord">
        <pc:chgData name="福原　颯(s24d164)" userId="5dad88b0-8d9f-4ea1-b2c6-c10a4d6d0a4a" providerId="ADAL" clId="{3C964038-776C-4D49-8308-34FA357E70F7}" dt="2025-05-21T03:26:18.271" v="3780"/>
        <pc:sldMkLst>
          <pc:docMk/>
          <pc:sldMk cId="1198777870" sldId="836"/>
        </pc:sldMkLst>
      </pc:sldChg>
      <pc:sldChg chg="modSp add mod">
        <pc:chgData name="福原　颯(s24d164)" userId="5dad88b0-8d9f-4ea1-b2c6-c10a4d6d0a4a" providerId="ADAL" clId="{3C964038-776C-4D49-8308-34FA357E70F7}" dt="2025-05-20T17:02:55.407" v="1720"/>
        <pc:sldMkLst>
          <pc:docMk/>
          <pc:sldMk cId="1767126832" sldId="837"/>
        </pc:sldMkLst>
      </pc:sldChg>
      <pc:sldChg chg="modSp add mod">
        <pc:chgData name="福原　颯(s24d164)" userId="5dad88b0-8d9f-4ea1-b2c6-c10a4d6d0a4a" providerId="ADAL" clId="{3C964038-776C-4D49-8308-34FA357E70F7}" dt="2025-05-20T17:01:59.345" v="1719" actId="113"/>
        <pc:sldMkLst>
          <pc:docMk/>
          <pc:sldMk cId="614216925" sldId="838"/>
        </pc:sldMkLst>
      </pc:sldChg>
      <pc:sldChg chg="addSp modSp add del mod ord">
        <pc:chgData name="福原　颯(s24d164)" userId="5dad88b0-8d9f-4ea1-b2c6-c10a4d6d0a4a" providerId="ADAL" clId="{3C964038-776C-4D49-8308-34FA357E70F7}" dt="2025-05-21T02:46:50.138" v="3245"/>
        <pc:sldMkLst>
          <pc:docMk/>
          <pc:sldMk cId="1686283791" sldId="839"/>
        </pc:sldMkLst>
      </pc:sldChg>
      <pc:sldChg chg="add del">
        <pc:chgData name="福原　颯(s24d164)" userId="5dad88b0-8d9f-4ea1-b2c6-c10a4d6d0a4a" providerId="ADAL" clId="{3C964038-776C-4D49-8308-34FA357E70F7}" dt="2025-05-20T14:56:25.573" v="310"/>
        <pc:sldMkLst>
          <pc:docMk/>
          <pc:sldMk cId="2658509202" sldId="839"/>
        </pc:sldMkLst>
      </pc:sldChg>
      <pc:sldChg chg="addSp delSp modSp add mod modAnim modNotesTx">
        <pc:chgData name="福原　颯(s24d164)" userId="5dad88b0-8d9f-4ea1-b2c6-c10a4d6d0a4a" providerId="ADAL" clId="{3C964038-776C-4D49-8308-34FA357E70F7}" dt="2025-05-21T03:56:30.886" v="3950" actId="20577"/>
        <pc:sldMkLst>
          <pc:docMk/>
          <pc:sldMk cId="242336293" sldId="840"/>
        </pc:sldMkLst>
      </pc:sldChg>
      <pc:sldChg chg="add del">
        <pc:chgData name="福原　颯(s24d164)" userId="5dad88b0-8d9f-4ea1-b2c6-c10a4d6d0a4a" providerId="ADAL" clId="{3C964038-776C-4D49-8308-34FA357E70F7}" dt="2025-05-20T16:40:28.476" v="1179"/>
        <pc:sldMkLst>
          <pc:docMk/>
          <pc:sldMk cId="2018082961" sldId="841"/>
        </pc:sldMkLst>
      </pc:sldChg>
      <pc:sldChg chg="addSp delSp modSp add mod modAnim modNotesTx">
        <pc:chgData name="福原　颯(s24d164)" userId="5dad88b0-8d9f-4ea1-b2c6-c10a4d6d0a4a" providerId="ADAL" clId="{3C964038-776C-4D49-8308-34FA357E70F7}" dt="2025-05-21T02:15:16.527" v="2906" actId="14100"/>
        <pc:sldMkLst>
          <pc:docMk/>
          <pc:sldMk cId="2028234339" sldId="841"/>
        </pc:sldMkLst>
      </pc:sldChg>
      <pc:sldChg chg="addSp delSp modSp add mod delAnim modAnim modNotesTx">
        <pc:chgData name="福原　颯(s24d164)" userId="5dad88b0-8d9f-4ea1-b2c6-c10a4d6d0a4a" providerId="ADAL" clId="{3C964038-776C-4D49-8308-34FA357E70F7}" dt="2025-05-21T02:22:21.702" v="2926"/>
        <pc:sldMkLst>
          <pc:docMk/>
          <pc:sldMk cId="1331827825" sldId="842"/>
        </pc:sldMkLst>
      </pc:sldChg>
    </pc:docChg>
  </pc:docChgLst>
  <pc:docChgLst>
    <pc:chgData name="福原　颯(s24d164)" userId="5dad88b0-8d9f-4ea1-b2c6-c10a4d6d0a4a" providerId="ADAL" clId="{C53A4285-196A-4D11-8674-1D2BC2ABDEFF}"/>
    <pc:docChg chg="undo custSel addSld delSld modSld sldOrd">
      <pc:chgData name="福原　颯(s24d164)" userId="5dad88b0-8d9f-4ea1-b2c6-c10a4d6d0a4a" providerId="ADAL" clId="{C53A4285-196A-4D11-8674-1D2BC2ABDEFF}" dt="2024-09-17T08:42:18.147" v="2705" actId="20577"/>
      <pc:docMkLst>
        <pc:docMk/>
      </pc:docMkLst>
      <pc:sldChg chg="modSp mod">
        <pc:chgData name="福原　颯(s24d164)" userId="5dad88b0-8d9f-4ea1-b2c6-c10a4d6d0a4a" providerId="ADAL" clId="{C53A4285-196A-4D11-8674-1D2BC2ABDEFF}" dt="2024-09-17T08:31:05.221" v="2688" actId="14100"/>
        <pc:sldMkLst>
          <pc:docMk/>
          <pc:sldMk cId="3280360261" sldId="416"/>
        </pc:sldMkLst>
      </pc:sldChg>
      <pc:sldChg chg="modSp mod">
        <pc:chgData name="福原　颯(s24d164)" userId="5dad88b0-8d9f-4ea1-b2c6-c10a4d6d0a4a" providerId="ADAL" clId="{C53A4285-196A-4D11-8674-1D2BC2ABDEFF}" dt="2024-09-17T06:30:49.593" v="1275" actId="20577"/>
        <pc:sldMkLst>
          <pc:docMk/>
          <pc:sldMk cId="3274072135" sldId="513"/>
        </pc:sldMkLst>
      </pc:sldChg>
      <pc:sldChg chg="del">
        <pc:chgData name="福原　颯(s24d164)" userId="5dad88b0-8d9f-4ea1-b2c6-c10a4d6d0a4a" providerId="ADAL" clId="{C53A4285-196A-4D11-8674-1D2BC2ABDEFF}" dt="2024-09-17T05:33:43.279" v="0" actId="47"/>
        <pc:sldMkLst>
          <pc:docMk/>
          <pc:sldMk cId="490490762" sldId="515"/>
        </pc:sldMkLst>
      </pc:sldChg>
      <pc:sldChg chg="addSp delSp modSp mod delAnim modAnim">
        <pc:chgData name="福原　颯(s24d164)" userId="5dad88b0-8d9f-4ea1-b2c6-c10a4d6d0a4a" providerId="ADAL" clId="{C53A4285-196A-4D11-8674-1D2BC2ABDEFF}" dt="2024-09-17T08:42:18.147" v="2705" actId="20577"/>
        <pc:sldMkLst>
          <pc:docMk/>
          <pc:sldMk cId="707447553" sldId="517"/>
        </pc:sldMkLst>
      </pc:sldChg>
      <pc:sldChg chg="del">
        <pc:chgData name="福原　颯(s24d164)" userId="5dad88b0-8d9f-4ea1-b2c6-c10a4d6d0a4a" providerId="ADAL" clId="{C53A4285-196A-4D11-8674-1D2BC2ABDEFF}" dt="2024-09-17T05:33:43.279" v="0" actId="47"/>
        <pc:sldMkLst>
          <pc:docMk/>
          <pc:sldMk cId="1847442067" sldId="519"/>
        </pc:sldMkLst>
      </pc:sldChg>
      <pc:sldChg chg="modSp del mod ord">
        <pc:chgData name="福原　颯(s24d164)" userId="5dad88b0-8d9f-4ea1-b2c6-c10a4d6d0a4a" providerId="ADAL" clId="{C53A4285-196A-4D11-8674-1D2BC2ABDEFF}" dt="2024-09-17T06:33:24.418" v="1276" actId="47"/>
        <pc:sldMkLst>
          <pc:docMk/>
          <pc:sldMk cId="3811090466" sldId="521"/>
        </pc:sldMkLst>
      </pc:sldChg>
      <pc:sldChg chg="modSp mod">
        <pc:chgData name="福原　颯(s24d164)" userId="5dad88b0-8d9f-4ea1-b2c6-c10a4d6d0a4a" providerId="ADAL" clId="{C53A4285-196A-4D11-8674-1D2BC2ABDEFF}" dt="2024-09-17T06:50:32.257" v="1448" actId="403"/>
        <pc:sldMkLst>
          <pc:docMk/>
          <pc:sldMk cId="926834026" sldId="522"/>
        </pc:sldMkLst>
      </pc:sldChg>
      <pc:sldChg chg="modSp add mod">
        <pc:chgData name="福原　颯(s24d164)" userId="5dad88b0-8d9f-4ea1-b2c6-c10a4d6d0a4a" providerId="ADAL" clId="{C53A4285-196A-4D11-8674-1D2BC2ABDEFF}" dt="2024-09-17T07:04:49.292" v="1650" actId="2710"/>
        <pc:sldMkLst>
          <pc:docMk/>
          <pc:sldMk cId="1492636824" sldId="524"/>
        </pc:sldMkLst>
      </pc:sldChg>
      <pc:sldChg chg="modSp add mod">
        <pc:chgData name="福原　颯(s24d164)" userId="5dad88b0-8d9f-4ea1-b2c6-c10a4d6d0a4a" providerId="ADAL" clId="{C53A4285-196A-4D11-8674-1D2BC2ABDEFF}" dt="2024-09-17T06:38:16.007" v="1416" actId="1076"/>
        <pc:sldMkLst>
          <pc:docMk/>
          <pc:sldMk cId="2214710177" sldId="525"/>
        </pc:sldMkLst>
      </pc:sldChg>
      <pc:sldChg chg="modSp add mod">
        <pc:chgData name="福原　颯(s24d164)" userId="5dad88b0-8d9f-4ea1-b2c6-c10a4d6d0a4a" providerId="ADAL" clId="{C53A4285-196A-4D11-8674-1D2BC2ABDEFF}" dt="2024-09-17T06:41:00.205" v="1442" actId="1076"/>
        <pc:sldMkLst>
          <pc:docMk/>
          <pc:sldMk cId="2437077959" sldId="526"/>
        </pc:sldMkLst>
      </pc:sldChg>
      <pc:sldChg chg="addSp delSp modSp add mod">
        <pc:chgData name="福原　颯(s24d164)" userId="5dad88b0-8d9f-4ea1-b2c6-c10a4d6d0a4a" providerId="ADAL" clId="{C53A4285-196A-4D11-8674-1D2BC2ABDEFF}" dt="2024-09-17T07:02:26.807" v="1604" actId="22"/>
        <pc:sldMkLst>
          <pc:docMk/>
          <pc:sldMk cId="3238925954" sldId="527"/>
        </pc:sldMkLst>
      </pc:sldChg>
      <pc:sldChg chg="modSp add mod">
        <pc:chgData name="福原　颯(s24d164)" userId="5dad88b0-8d9f-4ea1-b2c6-c10a4d6d0a4a" providerId="ADAL" clId="{C53A4285-196A-4D11-8674-1D2BC2ABDEFF}" dt="2024-09-17T07:02:39.037" v="1632" actId="20577"/>
        <pc:sldMkLst>
          <pc:docMk/>
          <pc:sldMk cId="3078364756" sldId="528"/>
        </pc:sldMkLst>
      </pc:sldChg>
      <pc:sldChg chg="modSp add mod">
        <pc:chgData name="福原　颯(s24d164)" userId="5dad88b0-8d9f-4ea1-b2c6-c10a4d6d0a4a" providerId="ADAL" clId="{C53A4285-196A-4D11-8674-1D2BC2ABDEFF}" dt="2024-09-17T08:16:47.578" v="2201" actId="20577"/>
        <pc:sldMkLst>
          <pc:docMk/>
          <pc:sldMk cId="1553454736" sldId="529"/>
        </pc:sldMkLst>
      </pc:sldChg>
      <pc:sldChg chg="delSp modSp add mod">
        <pc:chgData name="福原　颯(s24d164)" userId="5dad88b0-8d9f-4ea1-b2c6-c10a4d6d0a4a" providerId="ADAL" clId="{C53A4285-196A-4D11-8674-1D2BC2ABDEFF}" dt="2024-09-17T08:21:28.013" v="2311" actId="478"/>
        <pc:sldMkLst>
          <pc:docMk/>
          <pc:sldMk cId="105125504" sldId="530"/>
        </pc:sldMkLst>
      </pc:sldChg>
      <pc:sldChg chg="delSp modSp add mod delAnim">
        <pc:chgData name="福原　颯(s24d164)" userId="5dad88b0-8d9f-4ea1-b2c6-c10a4d6d0a4a" providerId="ADAL" clId="{C53A4285-196A-4D11-8674-1D2BC2ABDEFF}" dt="2024-09-17T08:30:39.759" v="2687" actId="20577"/>
        <pc:sldMkLst>
          <pc:docMk/>
          <pc:sldMk cId="1777063703" sldId="531"/>
        </pc:sldMkLst>
      </pc:sldChg>
    </pc:docChg>
  </pc:docChgLst>
  <pc:docChgLst>
    <pc:chgData name="福原　颯(s24d164)" userId="5dad88b0-8d9f-4ea1-b2c6-c10a4d6d0a4a" providerId="ADAL" clId="{BD0AFF9A-E70F-4E81-9778-D4A7D14FBC2C}"/>
    <pc:docChg chg="modSld">
      <pc:chgData name="福原　颯(s24d164)" userId="5dad88b0-8d9f-4ea1-b2c6-c10a4d6d0a4a" providerId="ADAL" clId="{BD0AFF9A-E70F-4E81-9778-D4A7D14FBC2C}" dt="2025-02-28T11:52:16.310" v="35" actId="20577"/>
      <pc:docMkLst>
        <pc:docMk/>
      </pc:docMkLst>
      <pc:sldChg chg="modSp mod">
        <pc:chgData name="福原　颯(s24d164)" userId="5dad88b0-8d9f-4ea1-b2c6-c10a4d6d0a4a" providerId="ADAL" clId="{BD0AFF9A-E70F-4E81-9778-D4A7D14FBC2C}" dt="2025-02-28T11:47:00.085" v="0" actId="404"/>
        <pc:sldMkLst>
          <pc:docMk/>
          <pc:sldMk cId="2426550954" sldId="515"/>
        </pc:sldMkLst>
      </pc:sldChg>
      <pc:sldChg chg="modSp mod">
        <pc:chgData name="福原　颯(s24d164)" userId="5dad88b0-8d9f-4ea1-b2c6-c10a4d6d0a4a" providerId="ADAL" clId="{BD0AFF9A-E70F-4E81-9778-D4A7D14FBC2C}" dt="2025-02-28T11:51:40.921" v="5" actId="20577"/>
        <pc:sldMkLst>
          <pc:docMk/>
          <pc:sldMk cId="1503990763" sldId="519"/>
        </pc:sldMkLst>
      </pc:sldChg>
      <pc:sldChg chg="modSp mod">
        <pc:chgData name="福原　颯(s24d164)" userId="5dad88b0-8d9f-4ea1-b2c6-c10a4d6d0a4a" providerId="ADAL" clId="{BD0AFF9A-E70F-4E81-9778-D4A7D14FBC2C}" dt="2025-02-28T11:52:16.310" v="35" actId="20577"/>
        <pc:sldMkLst>
          <pc:docMk/>
          <pc:sldMk cId="328881671" sldId="522"/>
        </pc:sldMkLst>
      </pc:sldChg>
      <pc:sldChg chg="modSp mod">
        <pc:chgData name="福原　颯(s24d164)" userId="5dad88b0-8d9f-4ea1-b2c6-c10a4d6d0a4a" providerId="ADAL" clId="{BD0AFF9A-E70F-4E81-9778-D4A7D14FBC2C}" dt="2025-02-28T11:47:47.620" v="2" actId="403"/>
        <pc:sldMkLst>
          <pc:docMk/>
          <pc:sldMk cId="4071877879" sldId="526"/>
        </pc:sldMkLst>
      </pc:sldChg>
    </pc:docChg>
  </pc:docChgLst>
  <pc:docChgLst>
    <pc:chgData name="福原　颯(s24d164)" userId="5dad88b0-8d9f-4ea1-b2c6-c10a4d6d0a4a" providerId="ADAL" clId="{B309EE40-101B-4684-AB9B-88923C1D6DBC}"/>
    <pc:docChg chg="undo custSel addSld delSld modSld sldOrd">
      <pc:chgData name="福原　颯(s24d164)" userId="5dad88b0-8d9f-4ea1-b2c6-c10a4d6d0a4a" providerId="ADAL" clId="{B309EE40-101B-4684-AB9B-88923C1D6DBC}" dt="2024-09-02T11:49:12.245" v="1127" actId="20577"/>
      <pc:docMkLst>
        <pc:docMk/>
      </pc:docMkLst>
      <pc:sldChg chg="modSp">
        <pc:chgData name="福原　颯(s24d164)" userId="5dad88b0-8d9f-4ea1-b2c6-c10a4d6d0a4a" providerId="ADAL" clId="{B309EE40-101B-4684-AB9B-88923C1D6DBC}" dt="2024-09-02T11:47:52.081" v="1088" actId="20577"/>
        <pc:sldMkLst>
          <pc:docMk/>
          <pc:sldMk cId="2022843415" sldId="367"/>
        </pc:sldMkLst>
      </pc:sldChg>
      <pc:sldChg chg="del">
        <pc:chgData name="福原　颯(s24d164)" userId="5dad88b0-8d9f-4ea1-b2c6-c10a4d6d0a4a" providerId="ADAL" clId="{B309EE40-101B-4684-AB9B-88923C1D6DBC}" dt="2024-09-02T10:56:40.232" v="0" actId="47"/>
        <pc:sldMkLst>
          <pc:docMk/>
          <pc:sldMk cId="1306570241" sldId="450"/>
        </pc:sldMkLst>
      </pc:sldChg>
      <pc:sldChg chg="del">
        <pc:chgData name="福原　颯(s24d164)" userId="5dad88b0-8d9f-4ea1-b2c6-c10a4d6d0a4a" providerId="ADAL" clId="{B309EE40-101B-4684-AB9B-88923C1D6DBC}" dt="2024-09-02T10:56:50.301" v="1" actId="47"/>
        <pc:sldMkLst>
          <pc:docMk/>
          <pc:sldMk cId="609736001" sldId="456"/>
        </pc:sldMkLst>
      </pc:sldChg>
      <pc:sldChg chg="del">
        <pc:chgData name="福原　颯(s24d164)" userId="5dad88b0-8d9f-4ea1-b2c6-c10a4d6d0a4a" providerId="ADAL" clId="{B309EE40-101B-4684-AB9B-88923C1D6DBC}" dt="2024-09-02T10:57:02.616" v="2" actId="47"/>
        <pc:sldMkLst>
          <pc:docMk/>
          <pc:sldMk cId="2702183722" sldId="462"/>
        </pc:sldMkLst>
      </pc:sldChg>
      <pc:sldChg chg="del">
        <pc:chgData name="福原　颯(s24d164)" userId="5dad88b0-8d9f-4ea1-b2c6-c10a4d6d0a4a" providerId="ADAL" clId="{B309EE40-101B-4684-AB9B-88923C1D6DBC}" dt="2024-09-02T10:57:02.616" v="2" actId="47"/>
        <pc:sldMkLst>
          <pc:docMk/>
          <pc:sldMk cId="2914751642" sldId="464"/>
        </pc:sldMkLst>
      </pc:sldChg>
      <pc:sldChg chg="addSp delSp modSp add mod">
        <pc:chgData name="福原　颯(s24d164)" userId="5dad88b0-8d9f-4ea1-b2c6-c10a4d6d0a4a" providerId="ADAL" clId="{B309EE40-101B-4684-AB9B-88923C1D6DBC}" dt="2024-09-02T11:04:16.223" v="218" actId="1076"/>
        <pc:sldMkLst>
          <pc:docMk/>
          <pc:sldMk cId="3606352560" sldId="467"/>
        </pc:sldMkLst>
      </pc:sldChg>
      <pc:sldChg chg="modSp add mod ord">
        <pc:chgData name="福原　颯(s24d164)" userId="5dad88b0-8d9f-4ea1-b2c6-c10a4d6d0a4a" providerId="ADAL" clId="{B309EE40-101B-4684-AB9B-88923C1D6DBC}" dt="2024-09-02T11:06:47.411" v="228"/>
        <pc:sldMkLst>
          <pc:docMk/>
          <pc:sldMk cId="3413148916" sldId="468"/>
        </pc:sldMkLst>
      </pc:sldChg>
      <pc:sldChg chg="addSp delSp modSp add mod">
        <pc:chgData name="福原　颯(s24d164)" userId="5dad88b0-8d9f-4ea1-b2c6-c10a4d6d0a4a" providerId="ADAL" clId="{B309EE40-101B-4684-AB9B-88923C1D6DBC}" dt="2024-09-02T11:11:55.297" v="269" actId="1076"/>
        <pc:sldMkLst>
          <pc:docMk/>
          <pc:sldMk cId="2760283428" sldId="469"/>
        </pc:sldMkLst>
      </pc:sldChg>
      <pc:sldChg chg="addSp modSp add mod">
        <pc:chgData name="福原　颯(s24d164)" userId="5dad88b0-8d9f-4ea1-b2c6-c10a4d6d0a4a" providerId="ADAL" clId="{B309EE40-101B-4684-AB9B-88923C1D6DBC}" dt="2024-09-02T11:48:41.421" v="1089" actId="1076"/>
        <pc:sldMkLst>
          <pc:docMk/>
          <pc:sldMk cId="3244430561" sldId="470"/>
        </pc:sldMkLst>
      </pc:sldChg>
      <pc:sldChg chg="addSp delSp modSp add mod">
        <pc:chgData name="福原　颯(s24d164)" userId="5dad88b0-8d9f-4ea1-b2c6-c10a4d6d0a4a" providerId="ADAL" clId="{B309EE40-101B-4684-AB9B-88923C1D6DBC}" dt="2024-09-02T11:47:11.977" v="1065" actId="1076"/>
        <pc:sldMkLst>
          <pc:docMk/>
          <pc:sldMk cId="4064885365" sldId="471"/>
        </pc:sldMkLst>
      </pc:sldChg>
      <pc:sldChg chg="modSp add mod">
        <pc:chgData name="福原　颯(s24d164)" userId="5dad88b0-8d9f-4ea1-b2c6-c10a4d6d0a4a" providerId="ADAL" clId="{B309EE40-101B-4684-AB9B-88923C1D6DBC}" dt="2024-09-02T11:49:12.245" v="1127" actId="20577"/>
        <pc:sldMkLst>
          <pc:docMk/>
          <pc:sldMk cId="2295866264" sldId="472"/>
        </pc:sldMkLst>
      </pc:sldChg>
    </pc:docChg>
  </pc:docChgLst>
  <pc:docChgLst>
    <pc:chgData name="福原　颯(s24d164)" userId="5dad88b0-8d9f-4ea1-b2c6-c10a4d6d0a4a" providerId="ADAL" clId="{F0CA8E07-6E13-439B-9635-07244A1A637F}"/>
    <pc:docChg chg="undo custSel addSld delSld modSld sldOrd">
      <pc:chgData name="福原　颯(s24d164)" userId="5dad88b0-8d9f-4ea1-b2c6-c10a4d6d0a4a" providerId="ADAL" clId="{F0CA8E07-6E13-439B-9635-07244A1A637F}" dt="2025-03-15T06:29:22.837" v="2577" actId="1035"/>
      <pc:docMkLst>
        <pc:docMk/>
      </pc:docMkLst>
      <pc:sldChg chg="modNotesTx">
        <pc:chgData name="福原　颯(s24d164)" userId="5dad88b0-8d9f-4ea1-b2c6-c10a4d6d0a4a" providerId="ADAL" clId="{F0CA8E07-6E13-439B-9635-07244A1A637F}" dt="2025-03-13T09:09:40.577" v="273" actId="20577"/>
        <pc:sldMkLst>
          <pc:docMk/>
          <pc:sldMk cId="2426550954" sldId="515"/>
        </pc:sldMkLst>
      </pc:sldChg>
      <pc:sldChg chg="addSp delSp modSp mod ord modShow chgLayout">
        <pc:chgData name="福原　颯(s24d164)" userId="5dad88b0-8d9f-4ea1-b2c6-c10a4d6d0a4a" providerId="ADAL" clId="{F0CA8E07-6E13-439B-9635-07244A1A637F}" dt="2025-03-15T06:29:22.837" v="2577" actId="1035"/>
        <pc:sldMkLst>
          <pc:docMk/>
          <pc:sldMk cId="2816769270" sldId="519"/>
        </pc:sldMkLst>
      </pc:sldChg>
      <pc:sldChg chg="modNotesTx">
        <pc:chgData name="福原　颯(s24d164)" userId="5dad88b0-8d9f-4ea1-b2c6-c10a4d6d0a4a" providerId="ADAL" clId="{F0CA8E07-6E13-439B-9635-07244A1A637F}" dt="2025-03-13T09:15:58.976" v="456" actId="20577"/>
        <pc:sldMkLst>
          <pc:docMk/>
          <pc:sldMk cId="328881671" sldId="522"/>
        </pc:sldMkLst>
      </pc:sldChg>
      <pc:sldChg chg="modNotesTx">
        <pc:chgData name="福原　颯(s24d164)" userId="5dad88b0-8d9f-4ea1-b2c6-c10a4d6d0a4a" providerId="ADAL" clId="{F0CA8E07-6E13-439B-9635-07244A1A637F}" dt="2025-03-13T09:17:09.995" v="474" actId="20577"/>
        <pc:sldMkLst>
          <pc:docMk/>
          <pc:sldMk cId="3637048831" sldId="524"/>
        </pc:sldMkLst>
      </pc:sldChg>
      <pc:sldChg chg="mod ord modShow">
        <pc:chgData name="福原　颯(s24d164)" userId="5dad88b0-8d9f-4ea1-b2c6-c10a4d6d0a4a" providerId="ADAL" clId="{F0CA8E07-6E13-439B-9635-07244A1A637F}" dt="2025-03-15T06:22:41.889" v="2567" actId="729"/>
        <pc:sldMkLst>
          <pc:docMk/>
          <pc:sldMk cId="2668594093" sldId="525"/>
        </pc:sldMkLst>
      </pc:sldChg>
      <pc:sldChg chg="modSp mod modShow modNotesTx">
        <pc:chgData name="福原　颯(s24d164)" userId="5dad88b0-8d9f-4ea1-b2c6-c10a4d6d0a4a" providerId="ADAL" clId="{F0CA8E07-6E13-439B-9635-07244A1A637F}" dt="2025-03-15T06:22:31.043" v="2563" actId="20577"/>
        <pc:sldMkLst>
          <pc:docMk/>
          <pc:sldMk cId="4071877879" sldId="526"/>
        </pc:sldMkLst>
      </pc:sldChg>
      <pc:sldChg chg="modSp mod modNotesTx">
        <pc:chgData name="福原　颯(s24d164)" userId="5dad88b0-8d9f-4ea1-b2c6-c10a4d6d0a4a" providerId="ADAL" clId="{F0CA8E07-6E13-439B-9635-07244A1A637F}" dt="2025-03-15T06:22:35.103" v="2566" actId="20577"/>
        <pc:sldMkLst>
          <pc:docMk/>
          <pc:sldMk cId="3164677062" sldId="530"/>
        </pc:sldMkLst>
      </pc:sldChg>
      <pc:sldChg chg="modSp mod">
        <pc:chgData name="福原　颯(s24d164)" userId="5dad88b0-8d9f-4ea1-b2c6-c10a4d6d0a4a" providerId="ADAL" clId="{F0CA8E07-6E13-439B-9635-07244A1A637F}" dt="2025-03-13T10:29:25.467" v="1036" actId="20577"/>
        <pc:sldMkLst>
          <pc:docMk/>
          <pc:sldMk cId="2999478652" sldId="532"/>
        </pc:sldMkLst>
      </pc:sldChg>
      <pc:sldChg chg="modSp mod modNotesTx">
        <pc:chgData name="福原　颯(s24d164)" userId="5dad88b0-8d9f-4ea1-b2c6-c10a4d6d0a4a" providerId="ADAL" clId="{F0CA8E07-6E13-439B-9635-07244A1A637F}" dt="2025-03-13T14:01:30.506" v="2464" actId="20577"/>
        <pc:sldMkLst>
          <pc:docMk/>
          <pc:sldMk cId="1255930890" sldId="533"/>
        </pc:sldMkLst>
      </pc:sldChg>
      <pc:sldChg chg="modSp mod">
        <pc:chgData name="福原　颯(s24d164)" userId="5dad88b0-8d9f-4ea1-b2c6-c10a4d6d0a4a" providerId="ADAL" clId="{F0CA8E07-6E13-439B-9635-07244A1A637F}" dt="2025-03-13T14:04:45.677" v="2555" actId="20577"/>
        <pc:sldMkLst>
          <pc:docMk/>
          <pc:sldMk cId="4001194367" sldId="538"/>
        </pc:sldMkLst>
      </pc:sldChg>
      <pc:sldChg chg="modSp mod modNotesTx">
        <pc:chgData name="福原　颯(s24d164)" userId="5dad88b0-8d9f-4ea1-b2c6-c10a4d6d0a4a" providerId="ADAL" clId="{F0CA8E07-6E13-439B-9635-07244A1A637F}" dt="2025-03-13T13:27:09.167" v="1640" actId="20577"/>
        <pc:sldMkLst>
          <pc:docMk/>
          <pc:sldMk cId="449721194" sldId="542"/>
        </pc:sldMkLst>
      </pc:sldChg>
      <pc:sldChg chg="modSp mod modNotesTx">
        <pc:chgData name="福原　颯(s24d164)" userId="5dad88b0-8d9f-4ea1-b2c6-c10a4d6d0a4a" providerId="ADAL" clId="{F0CA8E07-6E13-439B-9635-07244A1A637F}" dt="2025-03-13T14:01:47.568" v="2490" actId="20577"/>
        <pc:sldMkLst>
          <pc:docMk/>
          <pc:sldMk cId="301412082" sldId="543"/>
        </pc:sldMkLst>
      </pc:sldChg>
      <pc:sldChg chg="modNotesTx">
        <pc:chgData name="福原　颯(s24d164)" userId="5dad88b0-8d9f-4ea1-b2c6-c10a4d6d0a4a" providerId="ADAL" clId="{F0CA8E07-6E13-439B-9635-07244A1A637F}" dt="2025-03-13T13:59:59.705" v="2410" actId="20577"/>
        <pc:sldMkLst>
          <pc:docMk/>
          <pc:sldMk cId="172824474" sldId="544"/>
        </pc:sldMkLst>
      </pc:sldChg>
      <pc:sldChg chg="modSp mod modNotesTx">
        <pc:chgData name="福原　颯(s24d164)" userId="5dad88b0-8d9f-4ea1-b2c6-c10a4d6d0a4a" providerId="ADAL" clId="{F0CA8E07-6E13-439B-9635-07244A1A637F}" dt="2025-03-13T09:13:06.163" v="357" actId="20577"/>
        <pc:sldMkLst>
          <pc:docMk/>
          <pc:sldMk cId="1032138665" sldId="548"/>
        </pc:sldMkLst>
      </pc:sldChg>
      <pc:sldChg chg="modSp mod">
        <pc:chgData name="福原　颯(s24d164)" userId="5dad88b0-8d9f-4ea1-b2c6-c10a4d6d0a4a" providerId="ADAL" clId="{F0CA8E07-6E13-439B-9635-07244A1A637F}" dt="2025-03-13T13:33:02.646" v="1991" actId="20577"/>
        <pc:sldMkLst>
          <pc:docMk/>
          <pc:sldMk cId="842031104" sldId="551"/>
        </pc:sldMkLst>
      </pc:sldChg>
      <pc:sldChg chg="modSp mod">
        <pc:chgData name="福原　颯(s24d164)" userId="5dad88b0-8d9f-4ea1-b2c6-c10a4d6d0a4a" providerId="ADAL" clId="{F0CA8E07-6E13-439B-9635-07244A1A637F}" dt="2025-03-13T10:29:45.640" v="1048" actId="20577"/>
        <pc:sldMkLst>
          <pc:docMk/>
          <pc:sldMk cId="2846362254" sldId="552"/>
        </pc:sldMkLst>
      </pc:sldChg>
      <pc:sldChg chg="modSp mod">
        <pc:chgData name="福原　颯(s24d164)" userId="5dad88b0-8d9f-4ea1-b2c6-c10a4d6d0a4a" providerId="ADAL" clId="{F0CA8E07-6E13-439B-9635-07244A1A637F}" dt="2025-03-13T13:32:50.580" v="1963" actId="20577"/>
        <pc:sldMkLst>
          <pc:docMk/>
          <pc:sldMk cId="1981769942" sldId="557"/>
        </pc:sldMkLst>
      </pc:sldChg>
      <pc:sldChg chg="modSp add del mod">
        <pc:chgData name="福原　颯(s24d164)" userId="5dad88b0-8d9f-4ea1-b2c6-c10a4d6d0a4a" providerId="ADAL" clId="{F0CA8E07-6E13-439B-9635-07244A1A637F}" dt="2025-03-13T10:27:21.320" v="850" actId="47"/>
        <pc:sldMkLst>
          <pc:docMk/>
          <pc:sldMk cId="390123853" sldId="560"/>
        </pc:sldMkLst>
      </pc:sldChg>
    </pc:docChg>
  </pc:docChgLst>
  <pc:docChgLst>
    <pc:chgData name="福原　颯(s24d164)" userId="5dad88b0-8d9f-4ea1-b2c6-c10a4d6d0a4a" providerId="ADAL" clId="{6D888C12-B4CB-43F6-A286-3CCC99351B8B}"/>
    <pc:docChg chg="custSel addSld delSld modSld">
      <pc:chgData name="福原　颯(s24d164)" userId="5dad88b0-8d9f-4ea1-b2c6-c10a4d6d0a4a" providerId="ADAL" clId="{6D888C12-B4CB-43F6-A286-3CCC99351B8B}" dt="2025-05-21T09:07:04.044" v="1318" actId="20577"/>
      <pc:docMkLst>
        <pc:docMk/>
      </pc:docMkLst>
      <pc:sldChg chg="addSp modSp mod">
        <pc:chgData name="福原　颯(s24d164)" userId="5dad88b0-8d9f-4ea1-b2c6-c10a4d6d0a4a" providerId="ADAL" clId="{6D888C12-B4CB-43F6-A286-3CCC99351B8B}" dt="2025-05-21T09:02:04.232" v="1214" actId="1035"/>
        <pc:sldMkLst>
          <pc:docMk/>
          <pc:sldMk cId="2615351689" sldId="758"/>
        </pc:sldMkLst>
      </pc:sldChg>
      <pc:sldChg chg="modNotesTx">
        <pc:chgData name="福原　颯(s24d164)" userId="5dad88b0-8d9f-4ea1-b2c6-c10a4d6d0a4a" providerId="ADAL" clId="{6D888C12-B4CB-43F6-A286-3CCC99351B8B}" dt="2025-05-21T08:03:29.701" v="164" actId="20577"/>
        <pc:sldMkLst>
          <pc:docMk/>
          <pc:sldMk cId="928857032" sldId="778"/>
        </pc:sldMkLst>
      </pc:sldChg>
      <pc:sldChg chg="del">
        <pc:chgData name="福原　颯(s24d164)" userId="5dad88b0-8d9f-4ea1-b2c6-c10a4d6d0a4a" providerId="ADAL" clId="{6D888C12-B4CB-43F6-A286-3CCC99351B8B}" dt="2025-05-21T08:42:46.131" v="1048" actId="2696"/>
        <pc:sldMkLst>
          <pc:docMk/>
          <pc:sldMk cId="1044232084" sldId="779"/>
        </pc:sldMkLst>
      </pc:sldChg>
      <pc:sldChg chg="add">
        <pc:chgData name="福原　颯(s24d164)" userId="5dad88b0-8d9f-4ea1-b2c6-c10a4d6d0a4a" providerId="ADAL" clId="{6D888C12-B4CB-43F6-A286-3CCC99351B8B}" dt="2025-05-21T08:42:52.444" v="1049"/>
        <pc:sldMkLst>
          <pc:docMk/>
          <pc:sldMk cId="3118778179" sldId="779"/>
        </pc:sldMkLst>
      </pc:sldChg>
      <pc:sldChg chg="add">
        <pc:chgData name="福原　颯(s24d164)" userId="5dad88b0-8d9f-4ea1-b2c6-c10a4d6d0a4a" providerId="ADAL" clId="{6D888C12-B4CB-43F6-A286-3CCC99351B8B}" dt="2025-05-21T08:42:52.444" v="1049"/>
        <pc:sldMkLst>
          <pc:docMk/>
          <pc:sldMk cId="1292101955" sldId="788"/>
        </pc:sldMkLst>
      </pc:sldChg>
      <pc:sldChg chg="del">
        <pc:chgData name="福原　颯(s24d164)" userId="5dad88b0-8d9f-4ea1-b2c6-c10a4d6d0a4a" providerId="ADAL" clId="{6D888C12-B4CB-43F6-A286-3CCC99351B8B}" dt="2025-05-21T08:42:46.131" v="1048" actId="2696"/>
        <pc:sldMkLst>
          <pc:docMk/>
          <pc:sldMk cId="3271634501" sldId="788"/>
        </pc:sldMkLst>
      </pc:sldChg>
      <pc:sldChg chg="add">
        <pc:chgData name="福原　颯(s24d164)" userId="5dad88b0-8d9f-4ea1-b2c6-c10a4d6d0a4a" providerId="ADAL" clId="{6D888C12-B4CB-43F6-A286-3CCC99351B8B}" dt="2025-05-21T08:42:52.444" v="1049"/>
        <pc:sldMkLst>
          <pc:docMk/>
          <pc:sldMk cId="2451947027" sldId="792"/>
        </pc:sldMkLst>
      </pc:sldChg>
      <pc:sldChg chg="del">
        <pc:chgData name="福原　颯(s24d164)" userId="5dad88b0-8d9f-4ea1-b2c6-c10a4d6d0a4a" providerId="ADAL" clId="{6D888C12-B4CB-43F6-A286-3CCC99351B8B}" dt="2025-05-21T08:42:46.131" v="1048" actId="2696"/>
        <pc:sldMkLst>
          <pc:docMk/>
          <pc:sldMk cId="3510803454" sldId="792"/>
        </pc:sldMkLst>
      </pc:sldChg>
      <pc:sldChg chg="addSp delSp modSp mod">
        <pc:chgData name="福原　颯(s24d164)" userId="5dad88b0-8d9f-4ea1-b2c6-c10a4d6d0a4a" providerId="ADAL" clId="{6D888C12-B4CB-43F6-A286-3CCC99351B8B}" dt="2025-05-21T07:58:58.450" v="1"/>
        <pc:sldMkLst>
          <pc:docMk/>
          <pc:sldMk cId="1085557549" sldId="844"/>
        </pc:sldMkLst>
      </pc:sldChg>
      <pc:sldChg chg="add">
        <pc:chgData name="福原　颯(s24d164)" userId="5dad88b0-8d9f-4ea1-b2c6-c10a4d6d0a4a" providerId="ADAL" clId="{6D888C12-B4CB-43F6-A286-3CCC99351B8B}" dt="2025-05-21T08:42:52.444" v="1049"/>
        <pc:sldMkLst>
          <pc:docMk/>
          <pc:sldMk cId="1536071769" sldId="846"/>
        </pc:sldMkLst>
      </pc:sldChg>
      <pc:sldChg chg="del">
        <pc:chgData name="福原　颯(s24d164)" userId="5dad88b0-8d9f-4ea1-b2c6-c10a4d6d0a4a" providerId="ADAL" clId="{6D888C12-B4CB-43F6-A286-3CCC99351B8B}" dt="2025-05-21T08:42:46.131" v="1048" actId="2696"/>
        <pc:sldMkLst>
          <pc:docMk/>
          <pc:sldMk cId="3398119116" sldId="846"/>
        </pc:sldMkLst>
      </pc:sldChg>
      <pc:sldChg chg="modSp modNotesTx">
        <pc:chgData name="福原　颯(s24d164)" userId="5dad88b0-8d9f-4ea1-b2c6-c10a4d6d0a4a" providerId="ADAL" clId="{6D888C12-B4CB-43F6-A286-3CCC99351B8B}" dt="2025-05-21T08:31:23.174" v="1042" actId="20577"/>
        <pc:sldMkLst>
          <pc:docMk/>
          <pc:sldMk cId="4022854633" sldId="847"/>
        </pc:sldMkLst>
      </pc:sldChg>
      <pc:sldChg chg="modSp add mod modNotesTx">
        <pc:chgData name="福原　颯(s24d164)" userId="5dad88b0-8d9f-4ea1-b2c6-c10a4d6d0a4a" providerId="ADAL" clId="{6D888C12-B4CB-43F6-A286-3CCC99351B8B}" dt="2025-05-21T08:14:09.214" v="613" actId="20577"/>
        <pc:sldMkLst>
          <pc:docMk/>
          <pc:sldMk cId="3325721506" sldId="848"/>
        </pc:sldMkLst>
      </pc:sldChg>
      <pc:sldChg chg="add">
        <pc:chgData name="福原　颯(s24d164)" userId="5dad88b0-8d9f-4ea1-b2c6-c10a4d6d0a4a" providerId="ADAL" clId="{6D888C12-B4CB-43F6-A286-3CCC99351B8B}" dt="2025-05-21T08:43:08.676" v="1051"/>
        <pc:sldMkLst>
          <pc:docMk/>
          <pc:sldMk cId="1451825540" sldId="849"/>
        </pc:sldMkLst>
      </pc:sldChg>
      <pc:sldChg chg="add del modNotesTx">
        <pc:chgData name="福原　颯(s24d164)" userId="5dad88b0-8d9f-4ea1-b2c6-c10a4d6d0a4a" providerId="ADAL" clId="{6D888C12-B4CB-43F6-A286-3CCC99351B8B}" dt="2025-05-21T08:43:00.564" v="1050" actId="2696"/>
        <pc:sldMkLst>
          <pc:docMk/>
          <pc:sldMk cId="1877750339" sldId="849"/>
        </pc:sldMkLst>
      </pc:sldChg>
      <pc:sldChg chg="modSp add mod modNotesTx">
        <pc:chgData name="福原　颯(s24d164)" userId="5dad88b0-8d9f-4ea1-b2c6-c10a4d6d0a4a" providerId="ADAL" clId="{6D888C12-B4CB-43F6-A286-3CCC99351B8B}" dt="2025-05-21T08:44:53.514" v="1130" actId="20577"/>
        <pc:sldMkLst>
          <pc:docMk/>
          <pc:sldMk cId="174080467" sldId="850"/>
        </pc:sldMkLst>
      </pc:sldChg>
      <pc:sldChg chg="add">
        <pc:chgData name="福原　颯(s24d164)" userId="5dad88b0-8d9f-4ea1-b2c6-c10a4d6d0a4a" providerId="ADAL" clId="{6D888C12-B4CB-43F6-A286-3CCC99351B8B}" dt="2025-05-21T08:45:11.746" v="1132"/>
        <pc:sldMkLst>
          <pc:docMk/>
          <pc:sldMk cId="2085457544" sldId="851"/>
        </pc:sldMkLst>
      </pc:sldChg>
      <pc:sldChg chg="add del">
        <pc:chgData name="福原　颯(s24d164)" userId="5dad88b0-8d9f-4ea1-b2c6-c10a4d6d0a4a" providerId="ADAL" clId="{6D888C12-B4CB-43F6-A286-3CCC99351B8B}" dt="2025-05-21T08:45:06.603" v="1131" actId="2696"/>
        <pc:sldMkLst>
          <pc:docMk/>
          <pc:sldMk cId="2229604317" sldId="851"/>
        </pc:sldMkLst>
      </pc:sldChg>
      <pc:sldChg chg="modSp add mod">
        <pc:chgData name="福原　颯(s24d164)" userId="5dad88b0-8d9f-4ea1-b2c6-c10a4d6d0a4a" providerId="ADAL" clId="{6D888C12-B4CB-43F6-A286-3CCC99351B8B}" dt="2025-05-21T09:06:15.164" v="1315" actId="20577"/>
        <pc:sldMkLst>
          <pc:docMk/>
          <pc:sldMk cId="446647372" sldId="852"/>
        </pc:sldMkLst>
      </pc:sldChg>
      <pc:sldChg chg="modSp add mod">
        <pc:chgData name="福原　颯(s24d164)" userId="5dad88b0-8d9f-4ea1-b2c6-c10a4d6d0a4a" providerId="ADAL" clId="{6D888C12-B4CB-43F6-A286-3CCC99351B8B}" dt="2025-05-21T09:07:04.044" v="1318" actId="20577"/>
        <pc:sldMkLst>
          <pc:docMk/>
          <pc:sldMk cId="2073588060" sldId="853"/>
        </pc:sldMkLst>
      </pc:sldChg>
      <pc:sldChg chg="add">
        <pc:chgData name="福原　颯(s24d164)" userId="5dad88b0-8d9f-4ea1-b2c6-c10a4d6d0a4a" providerId="ADAL" clId="{6D888C12-B4CB-43F6-A286-3CCC99351B8B}" dt="2025-05-21T08:33:31.744" v="1047"/>
        <pc:sldMkLst>
          <pc:docMk/>
          <pc:sldMk cId="1254780454" sldId="854"/>
        </pc:sldMkLst>
      </pc:sldChg>
      <pc:sldChg chg="modSp add mod">
        <pc:chgData name="福原　颯(s24d164)" userId="5dad88b0-8d9f-4ea1-b2c6-c10a4d6d0a4a" providerId="ADAL" clId="{6D888C12-B4CB-43F6-A286-3CCC99351B8B}" dt="2025-05-21T09:04:34.976" v="1291" actId="1035"/>
        <pc:sldMkLst>
          <pc:docMk/>
          <pc:sldMk cId="1717734276" sldId="855"/>
        </pc:sldMkLst>
      </pc:sldChg>
      <pc:sldChg chg="add">
        <pc:chgData name="福原　颯(s24d164)" userId="5dad88b0-8d9f-4ea1-b2c6-c10a4d6d0a4a" providerId="ADAL" clId="{6D888C12-B4CB-43F6-A286-3CCC99351B8B}" dt="2025-05-21T08:33:31.744" v="1047"/>
        <pc:sldMkLst>
          <pc:docMk/>
          <pc:sldMk cId="892485605" sldId="856"/>
        </pc:sldMkLst>
      </pc:sldChg>
    </pc:docChg>
  </pc:docChgLst>
  <pc:docChgLst>
    <pc:chgData name="福原　颯(s24d164)" userId="5dad88b0-8d9f-4ea1-b2c6-c10a4d6d0a4a" providerId="ADAL" clId="{FFF10FF4-0251-4161-839F-347B5FD0D9AC}"/>
    <pc:docChg chg="undo custSel addSld delSld modSld sldOrd modMainMaster">
      <pc:chgData name="福原　颯(s24d164)" userId="5dad88b0-8d9f-4ea1-b2c6-c10a4d6d0a4a" providerId="ADAL" clId="{FFF10FF4-0251-4161-839F-347B5FD0D9AC}" dt="2025-02-28T09:23:46.234" v="11844" actId="14100"/>
      <pc:docMkLst>
        <pc:docMk/>
      </pc:docMkLst>
      <pc:sldChg chg="modSp mod">
        <pc:chgData name="福原　颯(s24d164)" userId="5dad88b0-8d9f-4ea1-b2c6-c10a4d6d0a4a" providerId="ADAL" clId="{FFF10FF4-0251-4161-839F-347B5FD0D9AC}" dt="2025-02-27T08:04:03.113" v="322" actId="2711"/>
        <pc:sldMkLst>
          <pc:docMk/>
          <pc:sldMk cId="1452277363" sldId="263"/>
        </pc:sldMkLst>
      </pc:sldChg>
      <pc:sldChg chg="modSp mod">
        <pc:chgData name="福原　颯(s24d164)" userId="5dad88b0-8d9f-4ea1-b2c6-c10a4d6d0a4a" providerId="ADAL" clId="{FFF10FF4-0251-4161-839F-347B5FD0D9AC}" dt="2025-02-27T08:04:23.891" v="324" actId="2711"/>
        <pc:sldMkLst>
          <pc:docMk/>
          <pc:sldMk cId="3890680131" sldId="270"/>
        </pc:sldMkLst>
      </pc:sldChg>
      <pc:sldChg chg="modSp mod">
        <pc:chgData name="福原　颯(s24d164)" userId="5dad88b0-8d9f-4ea1-b2c6-c10a4d6d0a4a" providerId="ADAL" clId="{FFF10FF4-0251-4161-839F-347B5FD0D9AC}" dt="2025-02-27T08:04:17.985" v="323" actId="2711"/>
        <pc:sldMkLst>
          <pc:docMk/>
          <pc:sldMk cId="3280360261" sldId="416"/>
        </pc:sldMkLst>
      </pc:sldChg>
      <pc:sldChg chg="addSp delSp modSp del mod">
        <pc:chgData name="福原　颯(s24d164)" userId="5dad88b0-8d9f-4ea1-b2c6-c10a4d6d0a4a" providerId="ADAL" clId="{FFF10FF4-0251-4161-839F-347B5FD0D9AC}" dt="2025-02-27T15:29:53.043" v="7302" actId="2696"/>
        <pc:sldMkLst>
          <pc:docMk/>
          <pc:sldMk cId="545113248" sldId="449"/>
        </pc:sldMkLst>
      </pc:sldChg>
      <pc:sldChg chg="add">
        <pc:chgData name="福原　颯(s24d164)" userId="5dad88b0-8d9f-4ea1-b2c6-c10a4d6d0a4a" providerId="ADAL" clId="{FFF10FF4-0251-4161-839F-347B5FD0D9AC}" dt="2025-02-27T15:29:57.305" v="7303"/>
        <pc:sldMkLst>
          <pc:docMk/>
          <pc:sldMk cId="2371754572" sldId="449"/>
        </pc:sldMkLst>
      </pc:sldChg>
      <pc:sldChg chg="del">
        <pc:chgData name="福原　颯(s24d164)" userId="5dad88b0-8d9f-4ea1-b2c6-c10a4d6d0a4a" providerId="ADAL" clId="{FFF10FF4-0251-4161-839F-347B5FD0D9AC}" dt="2025-02-27T07:48:53.998" v="169" actId="47"/>
        <pc:sldMkLst>
          <pc:docMk/>
          <pc:sldMk cId="3201525150" sldId="508"/>
        </pc:sldMkLst>
      </pc:sldChg>
      <pc:sldChg chg="modSp add mod">
        <pc:chgData name="福原　颯(s24d164)" userId="5dad88b0-8d9f-4ea1-b2c6-c10a4d6d0a4a" providerId="ADAL" clId="{FFF10FF4-0251-4161-839F-347B5FD0D9AC}" dt="2025-02-27T09:15:03.640" v="659" actId="20577"/>
        <pc:sldMkLst>
          <pc:docMk/>
          <pc:sldMk cId="2246364064" sldId="514"/>
        </pc:sldMkLst>
      </pc:sldChg>
      <pc:sldChg chg="addSp delSp modSp add mod ord">
        <pc:chgData name="福原　颯(s24d164)" userId="5dad88b0-8d9f-4ea1-b2c6-c10a4d6d0a4a" providerId="ADAL" clId="{FFF10FF4-0251-4161-839F-347B5FD0D9AC}" dt="2025-02-28T04:35:54.841" v="11130" actId="113"/>
        <pc:sldMkLst>
          <pc:docMk/>
          <pc:sldMk cId="2426550954" sldId="515"/>
        </pc:sldMkLst>
      </pc:sldChg>
      <pc:sldChg chg="modSp add mod ord">
        <pc:chgData name="福原　颯(s24d164)" userId="5dad88b0-8d9f-4ea1-b2c6-c10a4d6d0a4a" providerId="ADAL" clId="{FFF10FF4-0251-4161-839F-347B5FD0D9AC}" dt="2025-02-27T10:58:34.400" v="2965" actId="20577"/>
        <pc:sldMkLst>
          <pc:docMk/>
          <pc:sldMk cId="3396290773" sldId="516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060169230" sldId="516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707447553" sldId="517"/>
        </pc:sldMkLst>
      </pc:sldChg>
      <pc:sldChg chg="addSp delSp modSp add mod ord">
        <pc:chgData name="福原　颯(s24d164)" userId="5dad88b0-8d9f-4ea1-b2c6-c10a4d6d0a4a" providerId="ADAL" clId="{FFF10FF4-0251-4161-839F-347B5FD0D9AC}" dt="2025-02-28T08:30:24.220" v="11760"/>
        <pc:sldMkLst>
          <pc:docMk/>
          <pc:sldMk cId="752936275" sldId="517"/>
        </pc:sldMkLst>
      </pc:sldChg>
      <pc:sldChg chg="modSp add mod">
        <pc:chgData name="福原　颯(s24d164)" userId="5dad88b0-8d9f-4ea1-b2c6-c10a4d6d0a4a" providerId="ADAL" clId="{FFF10FF4-0251-4161-839F-347B5FD0D9AC}" dt="2025-02-27T09:27:54.131" v="1279" actId="20577"/>
        <pc:sldMkLst>
          <pc:docMk/>
          <pc:sldMk cId="2258415691" sldId="518"/>
        </pc:sldMkLst>
      </pc:sldChg>
      <pc:sldChg chg="addSp delSp modSp add mod">
        <pc:chgData name="福原　颯(s24d164)" userId="5dad88b0-8d9f-4ea1-b2c6-c10a4d6d0a4a" providerId="ADAL" clId="{FFF10FF4-0251-4161-839F-347B5FD0D9AC}" dt="2025-02-28T09:23:46.234" v="11844" actId="14100"/>
        <pc:sldMkLst>
          <pc:docMk/>
          <pc:sldMk cId="1503990763" sldId="519"/>
        </pc:sldMkLst>
      </pc:sldChg>
      <pc:sldChg chg="addSp delSp modSp add mod">
        <pc:chgData name="福原　颯(s24d164)" userId="5dad88b0-8d9f-4ea1-b2c6-c10a4d6d0a4a" providerId="ADAL" clId="{FFF10FF4-0251-4161-839F-347B5FD0D9AC}" dt="2025-02-27T11:16:36.884" v="3459" actId="20577"/>
        <pc:sldMkLst>
          <pc:docMk/>
          <pc:sldMk cId="3257393060" sldId="520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360977970" sldId="520"/>
        </pc:sldMkLst>
      </pc:sldChg>
      <pc:sldChg chg="modSp add mod">
        <pc:chgData name="福原　颯(s24d164)" userId="5dad88b0-8d9f-4ea1-b2c6-c10a4d6d0a4a" providerId="ADAL" clId="{FFF10FF4-0251-4161-839F-347B5FD0D9AC}" dt="2025-02-27T11:19:25.521" v="3506" actId="403"/>
        <pc:sldMkLst>
          <pc:docMk/>
          <pc:sldMk cId="1669589288" sldId="521"/>
        </pc:sldMkLst>
      </pc:sldChg>
      <pc:sldChg chg="modSp add mod ord">
        <pc:chgData name="福原　颯(s24d164)" userId="5dad88b0-8d9f-4ea1-b2c6-c10a4d6d0a4a" providerId="ADAL" clId="{FFF10FF4-0251-4161-839F-347B5FD0D9AC}" dt="2025-02-27T12:12:32.824" v="5033" actId="122"/>
        <pc:sldMkLst>
          <pc:docMk/>
          <pc:sldMk cId="328881671" sldId="52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926834026" sldId="522"/>
        </pc:sldMkLst>
      </pc:sldChg>
      <pc:sldChg chg="add">
        <pc:chgData name="福原　颯(s24d164)" userId="5dad88b0-8d9f-4ea1-b2c6-c10a4d6d0a4a" providerId="ADAL" clId="{FFF10FF4-0251-4161-839F-347B5FD0D9AC}" dt="2025-02-27T11:35:25.150" v="3847"/>
        <pc:sldMkLst>
          <pc:docMk/>
          <pc:sldMk cId="1416440784" sldId="52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492636824" sldId="524"/>
        </pc:sldMkLst>
      </pc:sldChg>
      <pc:sldChg chg="addSp delSp modSp add mod">
        <pc:chgData name="福原　颯(s24d164)" userId="5dad88b0-8d9f-4ea1-b2c6-c10a4d6d0a4a" providerId="ADAL" clId="{FFF10FF4-0251-4161-839F-347B5FD0D9AC}" dt="2025-02-28T04:35:50.362" v="11129" actId="113"/>
        <pc:sldMkLst>
          <pc:docMk/>
          <pc:sldMk cId="3637048831" sldId="524"/>
        </pc:sldMkLst>
      </pc:sldChg>
      <pc:sldChg chg="addSp modSp add mod">
        <pc:chgData name="福原　颯(s24d164)" userId="5dad88b0-8d9f-4ea1-b2c6-c10a4d6d0a4a" providerId="ADAL" clId="{FFF10FF4-0251-4161-839F-347B5FD0D9AC}" dt="2025-02-28T04:35:45.816" v="11128" actId="403"/>
        <pc:sldMkLst>
          <pc:docMk/>
          <pc:sldMk cId="1959423922" sldId="525"/>
        </pc:sldMkLst>
      </pc:sldChg>
      <pc:sldChg chg="addSp modSp add mod ord">
        <pc:chgData name="福原　颯(s24d164)" userId="5dad88b0-8d9f-4ea1-b2c6-c10a4d6d0a4a" providerId="ADAL" clId="{FFF10FF4-0251-4161-839F-347B5FD0D9AC}" dt="2025-02-28T05:22:03.371" v="11131"/>
        <pc:sldMkLst>
          <pc:docMk/>
          <pc:sldMk cId="4071877879" sldId="526"/>
        </pc:sldMkLst>
      </pc:sldChg>
      <pc:sldChg chg="add">
        <pc:chgData name="福原　颯(s24d164)" userId="5dad88b0-8d9f-4ea1-b2c6-c10a4d6d0a4a" providerId="ADAL" clId="{FFF10FF4-0251-4161-839F-347B5FD0D9AC}" dt="2025-02-27T11:43:11.732" v="4174"/>
        <pc:sldMkLst>
          <pc:docMk/>
          <pc:sldMk cId="3680286438" sldId="527"/>
        </pc:sldMkLst>
      </pc:sldChg>
      <pc:sldChg chg="modSp add mod">
        <pc:chgData name="福原　颯(s24d164)" userId="5dad88b0-8d9f-4ea1-b2c6-c10a4d6d0a4a" providerId="ADAL" clId="{FFF10FF4-0251-4161-839F-347B5FD0D9AC}" dt="2025-02-27T11:43:51.588" v="4200" actId="20577"/>
        <pc:sldMkLst>
          <pc:docMk/>
          <pc:sldMk cId="1135830788" sldId="528"/>
        </pc:sldMkLst>
      </pc:sldChg>
      <pc:sldChg chg="modSp add mod">
        <pc:chgData name="福原　颯(s24d164)" userId="5dad88b0-8d9f-4ea1-b2c6-c10a4d6d0a4a" providerId="ADAL" clId="{FFF10FF4-0251-4161-839F-347B5FD0D9AC}" dt="2025-02-27T13:39:30.700" v="5574" actId="20577"/>
        <pc:sldMkLst>
          <pc:docMk/>
          <pc:sldMk cId="1179579777" sldId="529"/>
        </pc:sldMkLst>
      </pc:sldChg>
      <pc:sldChg chg="addSp delSp modSp add mod">
        <pc:chgData name="福原　颯(s24d164)" userId="5dad88b0-8d9f-4ea1-b2c6-c10a4d6d0a4a" providerId="ADAL" clId="{FFF10FF4-0251-4161-839F-347B5FD0D9AC}" dt="2025-02-28T02:20:39.445" v="9139" actId="20577"/>
        <pc:sldMkLst>
          <pc:docMk/>
          <pc:sldMk cId="3164677062" sldId="530"/>
        </pc:sldMkLst>
      </pc:sldChg>
      <pc:sldChg chg="modSp add del mod">
        <pc:chgData name="福原　颯(s24d164)" userId="5dad88b0-8d9f-4ea1-b2c6-c10a4d6d0a4a" providerId="ADAL" clId="{FFF10FF4-0251-4161-839F-347B5FD0D9AC}" dt="2025-02-27T14:24:10.551" v="6043" actId="47"/>
        <pc:sldMkLst>
          <pc:docMk/>
          <pc:sldMk cId="635932962" sldId="531"/>
        </pc:sldMkLst>
      </pc:sldChg>
      <pc:sldChg chg="addSp delSp modSp add del mod ord">
        <pc:chgData name="福原　颯(s24d164)" userId="5dad88b0-8d9f-4ea1-b2c6-c10a4d6d0a4a" providerId="ADAL" clId="{FFF10FF4-0251-4161-839F-347B5FD0D9AC}" dt="2025-02-28T01:22:19.289" v="8380" actId="47"/>
        <pc:sldMkLst>
          <pc:docMk/>
          <pc:sldMk cId="1050816736" sldId="531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777063703" sldId="531"/>
        </pc:sldMkLst>
      </pc:sldChg>
      <pc:sldChg chg="modSp add mod">
        <pc:chgData name="福原　颯(s24d164)" userId="5dad88b0-8d9f-4ea1-b2c6-c10a4d6d0a4a" providerId="ADAL" clId="{FFF10FF4-0251-4161-839F-347B5FD0D9AC}" dt="2025-02-27T14:27:23.516" v="6085" actId="20577"/>
        <pc:sldMkLst>
          <pc:docMk/>
          <pc:sldMk cId="2999478652" sldId="53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754821337" sldId="532"/>
        </pc:sldMkLst>
      </pc:sldChg>
      <pc:sldChg chg="modSp add mod">
        <pc:chgData name="福原　颯(s24d164)" userId="5dad88b0-8d9f-4ea1-b2c6-c10a4d6d0a4a" providerId="ADAL" clId="{FFF10FF4-0251-4161-839F-347B5FD0D9AC}" dt="2025-02-27T14:27:32.588" v="6108" actId="20577"/>
        <pc:sldMkLst>
          <pc:docMk/>
          <pc:sldMk cId="1255930890" sldId="533"/>
        </pc:sldMkLst>
      </pc:sldChg>
      <pc:sldChg chg="modSp add mod">
        <pc:chgData name="福原　颯(s24d164)" userId="5dad88b0-8d9f-4ea1-b2c6-c10a4d6d0a4a" providerId="ADAL" clId="{FFF10FF4-0251-4161-839F-347B5FD0D9AC}" dt="2025-02-27T14:27:47.767" v="6131" actId="20577"/>
        <pc:sldMkLst>
          <pc:docMk/>
          <pc:sldMk cId="4027594288" sldId="534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787021457" sldId="535"/>
        </pc:sldMkLst>
      </pc:sldChg>
      <pc:sldChg chg="addSp delSp modSp add mod ord">
        <pc:chgData name="福原　颯(s24d164)" userId="5dad88b0-8d9f-4ea1-b2c6-c10a4d6d0a4a" providerId="ADAL" clId="{FFF10FF4-0251-4161-839F-347B5FD0D9AC}" dt="2025-02-27T15:59:48.954" v="8041"/>
        <pc:sldMkLst>
          <pc:docMk/>
          <pc:sldMk cId="2905854082" sldId="535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657489115" sldId="536"/>
        </pc:sldMkLst>
      </pc:sldChg>
      <pc:sldChg chg="addSp delSp modSp add del mod">
        <pc:chgData name="福原　颯(s24d164)" userId="5dad88b0-8d9f-4ea1-b2c6-c10a4d6d0a4a" providerId="ADAL" clId="{FFF10FF4-0251-4161-839F-347B5FD0D9AC}" dt="2025-02-28T02:01:23.548" v="8812" actId="47"/>
        <pc:sldMkLst>
          <pc:docMk/>
          <pc:sldMk cId="4147046401" sldId="536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340234848" sldId="537"/>
        </pc:sldMkLst>
      </pc:sldChg>
      <pc:sldChg chg="modSp add mod ord">
        <pc:chgData name="福原　颯(s24d164)" userId="5dad88b0-8d9f-4ea1-b2c6-c10a4d6d0a4a" providerId="ADAL" clId="{FFF10FF4-0251-4161-839F-347B5FD0D9AC}" dt="2025-02-28T03:21:15.434" v="10106"/>
        <pc:sldMkLst>
          <pc:docMk/>
          <pc:sldMk cId="2787638537" sldId="537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184372124" sldId="538"/>
        </pc:sldMkLst>
      </pc:sldChg>
      <pc:sldChg chg="modSp add mod">
        <pc:chgData name="福原　颯(s24d164)" userId="5dad88b0-8d9f-4ea1-b2c6-c10a4d6d0a4a" providerId="ADAL" clId="{FFF10FF4-0251-4161-839F-347B5FD0D9AC}" dt="2025-02-28T03:01:41.747" v="9848" actId="20577"/>
        <pc:sldMkLst>
          <pc:docMk/>
          <pc:sldMk cId="4001194367" sldId="538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634214433" sldId="539"/>
        </pc:sldMkLst>
      </pc:sldChg>
      <pc:sldChg chg="modSp add mod">
        <pc:chgData name="福原　颯(s24d164)" userId="5dad88b0-8d9f-4ea1-b2c6-c10a4d6d0a4a" providerId="ADAL" clId="{FFF10FF4-0251-4161-839F-347B5FD0D9AC}" dt="2025-02-28T03:20:13.976" v="10086" actId="20577"/>
        <pc:sldMkLst>
          <pc:docMk/>
          <pc:sldMk cId="3951185521" sldId="539"/>
        </pc:sldMkLst>
      </pc:sldChg>
      <pc:sldChg chg="addSp delSp modSp add mod ord">
        <pc:chgData name="福原　颯(s24d164)" userId="5dad88b0-8d9f-4ea1-b2c6-c10a4d6d0a4a" providerId="ADAL" clId="{FFF10FF4-0251-4161-839F-347B5FD0D9AC}" dt="2025-02-27T16:32:48.970" v="8283"/>
        <pc:sldMkLst>
          <pc:docMk/>
          <pc:sldMk cId="1463404672" sldId="540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779778668" sldId="540"/>
        </pc:sldMkLst>
      </pc:sldChg>
      <pc:sldChg chg="addSp delSp modSp add del mod">
        <pc:chgData name="福原　颯(s24d164)" userId="5dad88b0-8d9f-4ea1-b2c6-c10a4d6d0a4a" providerId="ADAL" clId="{FFF10FF4-0251-4161-839F-347B5FD0D9AC}" dt="2025-02-27T16:22:09.637" v="8189" actId="47"/>
        <pc:sldMkLst>
          <pc:docMk/>
          <pc:sldMk cId="611447842" sldId="541"/>
        </pc:sldMkLst>
      </pc:sldChg>
      <pc:sldChg chg="addSp delSp modSp add mod ord">
        <pc:chgData name="福原　颯(s24d164)" userId="5dad88b0-8d9f-4ea1-b2c6-c10a4d6d0a4a" providerId="ADAL" clId="{FFF10FF4-0251-4161-839F-347B5FD0D9AC}" dt="2025-02-28T01:41:33.388" v="8520"/>
        <pc:sldMkLst>
          <pc:docMk/>
          <pc:sldMk cId="3562419327" sldId="541"/>
        </pc:sldMkLst>
      </pc:sldChg>
      <pc:sldChg chg="addSp delSp modSp add mod">
        <pc:chgData name="福原　颯(s24d164)" userId="5dad88b0-8d9f-4ea1-b2c6-c10a4d6d0a4a" providerId="ADAL" clId="{FFF10FF4-0251-4161-839F-347B5FD0D9AC}" dt="2025-02-28T02:01:07.815" v="8811" actId="1076"/>
        <pc:sldMkLst>
          <pc:docMk/>
          <pc:sldMk cId="449721194" sldId="54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135016211" sldId="542"/>
        </pc:sldMkLst>
      </pc:sldChg>
      <pc:sldChg chg="modSp add mod">
        <pc:chgData name="福原　颯(s24d164)" userId="5dad88b0-8d9f-4ea1-b2c6-c10a4d6d0a4a" providerId="ADAL" clId="{FFF10FF4-0251-4161-839F-347B5FD0D9AC}" dt="2025-02-28T02:10:37.965" v="9084" actId="20577"/>
        <pc:sldMkLst>
          <pc:docMk/>
          <pc:sldMk cId="301412082" sldId="54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530920632" sldId="543"/>
        </pc:sldMkLst>
      </pc:sldChg>
      <pc:sldChg chg="addSp delSp modSp add mod">
        <pc:chgData name="福原　颯(s24d164)" userId="5dad88b0-8d9f-4ea1-b2c6-c10a4d6d0a4a" providerId="ADAL" clId="{FFF10FF4-0251-4161-839F-347B5FD0D9AC}" dt="2025-02-28T02:10:11.749" v="9069" actId="14100"/>
        <pc:sldMkLst>
          <pc:docMk/>
          <pc:sldMk cId="172824474" sldId="544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074092287" sldId="544"/>
        </pc:sldMkLst>
      </pc:sldChg>
      <pc:sldChg chg="modSp add mod">
        <pc:chgData name="福原　颯(s24d164)" userId="5dad88b0-8d9f-4ea1-b2c6-c10a4d6d0a4a" providerId="ADAL" clId="{FFF10FF4-0251-4161-839F-347B5FD0D9AC}" dt="2025-02-28T03:31:56.773" v="10532" actId="403"/>
        <pc:sldMkLst>
          <pc:docMk/>
          <pc:sldMk cId="1687298135" sldId="545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083591494" sldId="545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393299346" sldId="546"/>
        </pc:sldMkLst>
      </pc:sldChg>
      <pc:sldChg chg="modSp add mod">
        <pc:chgData name="福原　颯(s24d164)" userId="5dad88b0-8d9f-4ea1-b2c6-c10a4d6d0a4a" providerId="ADAL" clId="{FFF10FF4-0251-4161-839F-347B5FD0D9AC}" dt="2025-02-28T03:38:19.909" v="10665" actId="20577"/>
        <pc:sldMkLst>
          <pc:docMk/>
          <pc:sldMk cId="3683255463" sldId="546"/>
        </pc:sldMkLst>
      </pc:sldChg>
      <pc:sldChg chg="addSp delSp modSp add mod ord">
        <pc:chgData name="福原　颯(s24d164)" userId="5dad88b0-8d9f-4ea1-b2c6-c10a4d6d0a4a" providerId="ADAL" clId="{FFF10FF4-0251-4161-839F-347B5FD0D9AC}" dt="2025-02-28T08:30:24.220" v="11760"/>
        <pc:sldMkLst>
          <pc:docMk/>
          <pc:sldMk cId="3255067149" sldId="547"/>
        </pc:sldMkLst>
      </pc:sldChg>
      <pc:sldChg chg="addSp delSp modSp add mod">
        <pc:chgData name="福原　颯(s24d164)" userId="5dad88b0-8d9f-4ea1-b2c6-c10a4d6d0a4a" providerId="ADAL" clId="{FFF10FF4-0251-4161-839F-347B5FD0D9AC}" dt="2025-02-28T08:29:55.903" v="11758" actId="1076"/>
        <pc:sldMkLst>
          <pc:docMk/>
          <pc:sldMk cId="1032138665" sldId="548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238848866" sldId="549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971353691" sldId="550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45135390" sldId="551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38589204" sldId="55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561060879" sldId="55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098468264" sldId="557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437348224" sldId="558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399150608" sldId="559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086407600" sldId="56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11907626" sldId="56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499128212" sldId="564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608318930" sldId="565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080382974" sldId="566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689712002" sldId="567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971853744" sldId="568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3579389821" sldId="569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1542109834" sldId="570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205508689" sldId="572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809066448" sldId="573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4073176695" sldId="574"/>
        </pc:sldMkLst>
      </pc:sldChg>
      <pc:sldChg chg="del">
        <pc:chgData name="福原　颯(s24d164)" userId="5dad88b0-8d9f-4ea1-b2c6-c10a4d6d0a4a" providerId="ADAL" clId="{FFF10FF4-0251-4161-839F-347B5FD0D9AC}" dt="2025-02-27T07:49:48.035" v="259" actId="47"/>
        <pc:sldMkLst>
          <pc:docMk/>
          <pc:sldMk cId="2127269367" sldId="575"/>
        </pc:sldMkLst>
      </pc:sldChg>
      <pc:sldMasterChg chg="modSldLayout">
        <pc:chgData name="福原　颯(s24d164)" userId="5dad88b0-8d9f-4ea1-b2c6-c10a4d6d0a4a" providerId="ADAL" clId="{FFF10FF4-0251-4161-839F-347B5FD0D9AC}" dt="2025-02-27T07:43:56.015" v="67" actId="478"/>
        <pc:sldMasterMkLst>
          <pc:docMk/>
          <pc:sldMasterMk cId="2438988794" sldId="2147483648"/>
        </pc:sldMasterMkLst>
        <pc:sldLayoutChg chg="delSp modSp mod">
          <pc:chgData name="福原　颯(s24d164)" userId="5dad88b0-8d9f-4ea1-b2c6-c10a4d6d0a4a" providerId="ADAL" clId="{FFF10FF4-0251-4161-839F-347B5FD0D9AC}" dt="2025-02-27T07:43:08.977" v="58" actId="208"/>
          <pc:sldLayoutMkLst>
            <pc:docMk/>
            <pc:sldMasterMk cId="2438988794" sldId="2147483648"/>
            <pc:sldLayoutMk cId="800692912" sldId="2147483649"/>
          </pc:sldLayoutMkLst>
        </pc:sldLayoutChg>
        <pc:sldLayoutChg chg="delSp modSp mod">
          <pc:chgData name="福原　颯(s24d164)" userId="5dad88b0-8d9f-4ea1-b2c6-c10a4d6d0a4a" providerId="ADAL" clId="{FFF10FF4-0251-4161-839F-347B5FD0D9AC}" dt="2025-02-27T07:43:42.350" v="65" actId="208"/>
          <pc:sldLayoutMkLst>
            <pc:docMk/>
            <pc:sldMasterMk cId="2438988794" sldId="2147483648"/>
            <pc:sldLayoutMk cId="869433839" sldId="2147483650"/>
          </pc:sldLayoutMkLst>
        </pc:sldLayoutChg>
        <pc:sldLayoutChg chg="addSp delSp modSp mod">
          <pc:chgData name="福原　颯(s24d164)" userId="5dad88b0-8d9f-4ea1-b2c6-c10a4d6d0a4a" providerId="ADAL" clId="{FFF10FF4-0251-4161-839F-347B5FD0D9AC}" dt="2025-02-27T07:43:53.084" v="66" actId="478"/>
          <pc:sldLayoutMkLst>
            <pc:docMk/>
            <pc:sldMasterMk cId="2438988794" sldId="2147483648"/>
            <pc:sldLayoutMk cId="4198774854" sldId="2147483660"/>
          </pc:sldLayoutMkLst>
        </pc:sldLayoutChg>
        <pc:sldLayoutChg chg="addSp delSp modSp mod">
          <pc:chgData name="福原　颯(s24d164)" userId="5dad88b0-8d9f-4ea1-b2c6-c10a4d6d0a4a" providerId="ADAL" clId="{FFF10FF4-0251-4161-839F-347B5FD0D9AC}" dt="2025-02-27T07:42:58.287" v="55" actId="478"/>
          <pc:sldLayoutMkLst>
            <pc:docMk/>
            <pc:sldMasterMk cId="2438988794" sldId="2147483648"/>
            <pc:sldLayoutMk cId="963127255" sldId="2147483661"/>
          </pc:sldLayoutMkLst>
        </pc:sldLayoutChg>
        <pc:sldLayoutChg chg="addSp delSp modSp mod">
          <pc:chgData name="福原　颯(s24d164)" userId="5dad88b0-8d9f-4ea1-b2c6-c10a4d6d0a4a" providerId="ADAL" clId="{FFF10FF4-0251-4161-839F-347B5FD0D9AC}" dt="2025-02-27T07:43:00.283" v="56" actId="478"/>
          <pc:sldLayoutMkLst>
            <pc:docMk/>
            <pc:sldMasterMk cId="2438988794" sldId="2147483648"/>
            <pc:sldLayoutMk cId="3285140042" sldId="2147483662"/>
          </pc:sldLayoutMkLst>
        </pc:sldLayoutChg>
        <pc:sldLayoutChg chg="delSp mod">
          <pc:chgData name="福原　颯(s24d164)" userId="5dad88b0-8d9f-4ea1-b2c6-c10a4d6d0a4a" providerId="ADAL" clId="{FFF10FF4-0251-4161-839F-347B5FD0D9AC}" dt="2025-02-27T07:43:56.015" v="67" actId="478"/>
          <pc:sldLayoutMkLst>
            <pc:docMk/>
            <pc:sldMasterMk cId="2438988794" sldId="2147483648"/>
            <pc:sldLayoutMk cId="2034732818" sldId="2147483675"/>
          </pc:sldLayoutMkLst>
        </pc:sldLayoutChg>
      </pc:sldMasterChg>
    </pc:docChg>
  </pc:docChgLst>
  <pc:docChgLst>
    <pc:chgData name="福原　颯(s24d164)" userId="5dad88b0-8d9f-4ea1-b2c6-c10a4d6d0a4a" providerId="ADAL" clId="{3818AB29-42EB-423B-8B08-9477E0434B02}"/>
    <pc:docChg chg="undo custSel delSld modSld">
      <pc:chgData name="福原　颯(s24d164)" userId="5dad88b0-8d9f-4ea1-b2c6-c10a4d6d0a4a" providerId="ADAL" clId="{3818AB29-42EB-423B-8B08-9477E0434B02}" dt="2024-09-02T17:04:37.904" v="375" actId="20577"/>
      <pc:docMkLst>
        <pc:docMk/>
      </pc:docMkLst>
      <pc:sldChg chg="modNotesTx">
        <pc:chgData name="福原　颯(s24d164)" userId="5dad88b0-8d9f-4ea1-b2c6-c10a4d6d0a4a" providerId="ADAL" clId="{3818AB29-42EB-423B-8B08-9477E0434B02}" dt="2024-09-02T16:49:21.599" v="0" actId="20577"/>
        <pc:sldMkLst>
          <pc:docMk/>
          <pc:sldMk cId="1452277363" sldId="263"/>
        </pc:sldMkLst>
      </pc:sldChg>
      <pc:sldChg chg="modNotesTx">
        <pc:chgData name="福原　颯(s24d164)" userId="5dad88b0-8d9f-4ea1-b2c6-c10a4d6d0a4a" providerId="ADAL" clId="{3818AB29-42EB-423B-8B08-9477E0434B02}" dt="2024-09-02T16:49:26.844" v="2" actId="20577"/>
        <pc:sldMkLst>
          <pc:docMk/>
          <pc:sldMk cId="3890680131" sldId="27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645725992" sldId="29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669437246" sldId="29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664317048" sldId="30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121003698" sldId="31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441345723" sldId="31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393369891" sldId="31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208645476" sldId="31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974704105" sldId="31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728254246" sldId="32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207518338" sldId="32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187036769" sldId="32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739097229" sldId="34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064383329" sldId="34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326272105" sldId="35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949224237" sldId="35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702547099" sldId="35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587585302" sldId="35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599535908" sldId="35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99195545" sldId="35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731352228" sldId="36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61680667" sldId="36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258000073" sldId="362"/>
        </pc:sldMkLst>
      </pc:sldChg>
      <pc:sldChg chg="modNotesTx">
        <pc:chgData name="福原　颯(s24d164)" userId="5dad88b0-8d9f-4ea1-b2c6-c10a4d6d0a4a" providerId="ADAL" clId="{3818AB29-42EB-423B-8B08-9477E0434B02}" dt="2024-09-02T16:49:36.040" v="5" actId="20577"/>
        <pc:sldMkLst>
          <pc:docMk/>
          <pc:sldMk cId="418382245" sldId="36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5336709" sldId="36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733837737" sldId="36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224426925" sldId="366"/>
        </pc:sldMkLst>
      </pc:sldChg>
      <pc:sldChg chg="modNotesTx">
        <pc:chgData name="福原　颯(s24d164)" userId="5dad88b0-8d9f-4ea1-b2c6-c10a4d6d0a4a" providerId="ADAL" clId="{3818AB29-42EB-423B-8B08-9477E0434B02}" dt="2024-09-02T16:49:33.076" v="4" actId="20577"/>
        <pc:sldMkLst>
          <pc:docMk/>
          <pc:sldMk cId="2022843415" sldId="36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836269984" sldId="36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529498618" sldId="37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062895864" sldId="37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424382884" sldId="37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707738288" sldId="37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447760333" sldId="37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363644929" sldId="37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879909592" sldId="39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190622328" sldId="39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182711256" sldId="39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862848110" sldId="39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355449349" sldId="39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783248100" sldId="39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506005195" sldId="40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106828137" sldId="40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786803141" sldId="40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894669161" sldId="40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78362449" sldId="40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917427823" sldId="40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176494843" sldId="40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773957340" sldId="40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204999499" sldId="40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668447220" sldId="41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491063077" sldId="411"/>
        </pc:sldMkLst>
      </pc:sldChg>
      <pc:sldChg chg="modSp mod modNotesTx">
        <pc:chgData name="福原　颯(s24d164)" userId="5dad88b0-8d9f-4ea1-b2c6-c10a4d6d0a4a" providerId="ADAL" clId="{3818AB29-42EB-423B-8B08-9477E0434B02}" dt="2024-09-02T17:04:37.904" v="375" actId="20577"/>
        <pc:sldMkLst>
          <pc:docMk/>
          <pc:sldMk cId="3280360261" sldId="41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29293414" sldId="41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239961704" sldId="41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909298841" sldId="41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240812994" sldId="420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4229569641" sldId="42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922212593" sldId="42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024424611" sldId="43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655207895" sldId="43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994386743" sldId="438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059733824" sldId="43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618802815" sldId="442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915571613" sldId="44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125493467" sldId="444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071545118" sldId="44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645499279" sldId="446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2143777130" sldId="447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1560027557" sldId="448"/>
        </pc:sldMkLst>
      </pc:sldChg>
      <pc:sldChg chg="modNotesTx">
        <pc:chgData name="福原　颯(s24d164)" userId="5dad88b0-8d9f-4ea1-b2c6-c10a4d6d0a4a" providerId="ADAL" clId="{3818AB29-42EB-423B-8B08-9477E0434B02}" dt="2024-09-02T16:49:30.280" v="3" actId="20577"/>
        <pc:sldMkLst>
          <pc:docMk/>
          <pc:sldMk cId="545113248" sldId="449"/>
        </pc:sldMkLst>
      </pc:sldChg>
      <pc:sldChg chg="modSp mod modNotesTx">
        <pc:chgData name="福原　颯(s24d164)" userId="5dad88b0-8d9f-4ea1-b2c6-c10a4d6d0a4a" providerId="ADAL" clId="{3818AB29-42EB-423B-8B08-9477E0434B02}" dt="2024-09-02T16:53:37.259" v="120" actId="20577"/>
        <pc:sldMkLst>
          <pc:docMk/>
          <pc:sldMk cId="2700123302" sldId="451"/>
        </pc:sldMkLst>
      </pc:sldChg>
      <pc:sldChg chg="addSp modSp mod modNotesTx">
        <pc:chgData name="福原　颯(s24d164)" userId="5dad88b0-8d9f-4ea1-b2c6-c10a4d6d0a4a" providerId="ADAL" clId="{3818AB29-42EB-423B-8B08-9477E0434B02}" dt="2024-09-02T16:59:34.851" v="364" actId="1035"/>
        <pc:sldMkLst>
          <pc:docMk/>
          <pc:sldMk cId="3866724337" sldId="453"/>
        </pc:sldMkLst>
      </pc:sldChg>
      <pc:sldChg chg="modNotesTx">
        <pc:chgData name="福原　颯(s24d164)" userId="5dad88b0-8d9f-4ea1-b2c6-c10a4d6d0a4a" providerId="ADAL" clId="{3818AB29-42EB-423B-8B08-9477E0434B02}" dt="2024-09-02T16:49:47.282" v="9" actId="20577"/>
        <pc:sldMkLst>
          <pc:docMk/>
          <pc:sldMk cId="423420648" sldId="454"/>
        </pc:sldMkLst>
      </pc:sldChg>
      <pc:sldChg chg="modNotesTx">
        <pc:chgData name="福原　颯(s24d164)" userId="5dad88b0-8d9f-4ea1-b2c6-c10a4d6d0a4a" providerId="ADAL" clId="{3818AB29-42EB-423B-8B08-9477E0434B02}" dt="2024-09-02T16:49:49.616" v="10" actId="20577"/>
        <pc:sldMkLst>
          <pc:docMk/>
          <pc:sldMk cId="232895314" sldId="455"/>
        </pc:sldMkLst>
      </pc:sldChg>
      <pc:sldChg chg="modNotesTx">
        <pc:chgData name="福原　颯(s24d164)" userId="5dad88b0-8d9f-4ea1-b2c6-c10a4d6d0a4a" providerId="ADAL" clId="{3818AB29-42EB-423B-8B08-9477E0434B02}" dt="2024-09-02T16:49:54.162" v="12" actId="20577"/>
        <pc:sldMkLst>
          <pc:docMk/>
          <pc:sldMk cId="2356944368" sldId="457"/>
        </pc:sldMkLst>
      </pc:sldChg>
      <pc:sldChg chg="addSp delSp modSp mod modNotesTx">
        <pc:chgData name="福原　颯(s24d164)" userId="5dad88b0-8d9f-4ea1-b2c6-c10a4d6d0a4a" providerId="ADAL" clId="{3818AB29-42EB-423B-8B08-9477E0434B02}" dt="2024-09-02T16:55:50.539" v="254" actId="1076"/>
        <pc:sldMkLst>
          <pc:docMk/>
          <pc:sldMk cId="3189240835" sldId="459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551086192" sldId="460"/>
        </pc:sldMkLst>
      </pc:sldChg>
      <pc:sldChg chg="modNotesTx">
        <pc:chgData name="福原　颯(s24d164)" userId="5dad88b0-8d9f-4ea1-b2c6-c10a4d6d0a4a" providerId="ADAL" clId="{3818AB29-42EB-423B-8B08-9477E0434B02}" dt="2024-09-02T16:49:56.613" v="13" actId="20577"/>
        <pc:sldMkLst>
          <pc:docMk/>
          <pc:sldMk cId="845863417" sldId="461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977197672" sldId="463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840979748" sldId="465"/>
        </pc:sldMkLst>
      </pc:sldChg>
      <pc:sldChg chg="del">
        <pc:chgData name="福原　颯(s24d164)" userId="5dad88b0-8d9f-4ea1-b2c6-c10a4d6d0a4a" providerId="ADAL" clId="{3818AB29-42EB-423B-8B08-9477E0434B02}" dt="2024-09-02T16:51:23.937" v="42" actId="47"/>
        <pc:sldMkLst>
          <pc:docMk/>
          <pc:sldMk cId="3606352560" sldId="467"/>
        </pc:sldMkLst>
      </pc:sldChg>
      <pc:sldChg chg="modNotesTx">
        <pc:chgData name="福原　颯(s24d164)" userId="5dad88b0-8d9f-4ea1-b2c6-c10a4d6d0a4a" providerId="ADAL" clId="{3818AB29-42EB-423B-8B08-9477E0434B02}" dt="2024-09-02T16:50:13.596" v="19" actId="20577"/>
        <pc:sldMkLst>
          <pc:docMk/>
          <pc:sldMk cId="3413148916" sldId="468"/>
        </pc:sldMkLst>
      </pc:sldChg>
      <pc:sldChg chg="modNotesTx">
        <pc:chgData name="福原　颯(s24d164)" userId="5dad88b0-8d9f-4ea1-b2c6-c10a4d6d0a4a" providerId="ADAL" clId="{3818AB29-42EB-423B-8B08-9477E0434B02}" dt="2024-09-02T16:50:16.373" v="20" actId="20577"/>
        <pc:sldMkLst>
          <pc:docMk/>
          <pc:sldMk cId="2760283428" sldId="469"/>
        </pc:sldMkLst>
      </pc:sldChg>
      <pc:sldChg chg="modNotesTx">
        <pc:chgData name="福原　颯(s24d164)" userId="5dad88b0-8d9f-4ea1-b2c6-c10a4d6d0a4a" providerId="ADAL" clId="{3818AB29-42EB-423B-8B08-9477E0434B02}" dt="2024-09-02T16:50:21.386" v="22" actId="20577"/>
        <pc:sldMkLst>
          <pc:docMk/>
          <pc:sldMk cId="3244430561" sldId="470"/>
        </pc:sldMkLst>
      </pc:sldChg>
      <pc:sldChg chg="modNotesTx">
        <pc:chgData name="福原　颯(s24d164)" userId="5dad88b0-8d9f-4ea1-b2c6-c10a4d6d0a4a" providerId="ADAL" clId="{3818AB29-42EB-423B-8B08-9477E0434B02}" dt="2024-09-02T16:50:23.744" v="23" actId="20577"/>
        <pc:sldMkLst>
          <pc:docMk/>
          <pc:sldMk cId="4064885365" sldId="471"/>
        </pc:sldMkLst>
      </pc:sldChg>
      <pc:sldChg chg="modNotesTx">
        <pc:chgData name="福原　颯(s24d164)" userId="5dad88b0-8d9f-4ea1-b2c6-c10a4d6d0a4a" providerId="ADAL" clId="{3818AB29-42EB-423B-8B08-9477E0434B02}" dt="2024-09-02T16:50:25.774" v="24" actId="20577"/>
        <pc:sldMkLst>
          <pc:docMk/>
          <pc:sldMk cId="2295866264" sldId="472"/>
        </pc:sldMkLst>
      </pc:sldChg>
      <pc:sldChg chg="modNotesTx">
        <pc:chgData name="福原　颯(s24d164)" userId="5dad88b0-8d9f-4ea1-b2c6-c10a4d6d0a4a" providerId="ADAL" clId="{3818AB29-42EB-423B-8B08-9477E0434B02}" dt="2024-09-02T16:50:57.279" v="35" actId="20577"/>
        <pc:sldMkLst>
          <pc:docMk/>
          <pc:sldMk cId="2660268244" sldId="473"/>
        </pc:sldMkLst>
      </pc:sldChg>
      <pc:sldChg chg="modNotesTx">
        <pc:chgData name="福原　颯(s24d164)" userId="5dad88b0-8d9f-4ea1-b2c6-c10a4d6d0a4a" providerId="ADAL" clId="{3818AB29-42EB-423B-8B08-9477E0434B02}" dt="2024-09-02T16:49:51.678" v="11" actId="20577"/>
        <pc:sldMkLst>
          <pc:docMk/>
          <pc:sldMk cId="3666141805" sldId="474"/>
        </pc:sldMkLst>
      </pc:sldChg>
      <pc:sldChg chg="modNotesTx">
        <pc:chgData name="福原　颯(s24d164)" userId="5dad88b0-8d9f-4ea1-b2c6-c10a4d6d0a4a" providerId="ADAL" clId="{3818AB29-42EB-423B-8B08-9477E0434B02}" dt="2024-09-02T16:50:31.231" v="26" actId="20577"/>
        <pc:sldMkLst>
          <pc:docMk/>
          <pc:sldMk cId="3397892319" sldId="475"/>
        </pc:sldMkLst>
      </pc:sldChg>
      <pc:sldChg chg="modNotesTx">
        <pc:chgData name="福原　颯(s24d164)" userId="5dad88b0-8d9f-4ea1-b2c6-c10a4d6d0a4a" providerId="ADAL" clId="{3818AB29-42EB-423B-8B08-9477E0434B02}" dt="2024-09-02T16:50:28.324" v="25" actId="20577"/>
        <pc:sldMkLst>
          <pc:docMk/>
          <pc:sldMk cId="4109290282" sldId="478"/>
        </pc:sldMkLst>
      </pc:sldChg>
      <pc:sldChg chg="modNotesTx">
        <pc:chgData name="福原　颯(s24d164)" userId="5dad88b0-8d9f-4ea1-b2c6-c10a4d6d0a4a" providerId="ADAL" clId="{3818AB29-42EB-423B-8B08-9477E0434B02}" dt="2024-09-02T16:50:34.188" v="27" actId="20577"/>
        <pc:sldMkLst>
          <pc:docMk/>
          <pc:sldMk cId="563991941" sldId="480"/>
        </pc:sldMkLst>
      </pc:sldChg>
      <pc:sldChg chg="modNotesTx">
        <pc:chgData name="福原　颯(s24d164)" userId="5dad88b0-8d9f-4ea1-b2c6-c10a4d6d0a4a" providerId="ADAL" clId="{3818AB29-42EB-423B-8B08-9477E0434B02}" dt="2024-09-02T16:50:38.033" v="28" actId="20577"/>
        <pc:sldMkLst>
          <pc:docMk/>
          <pc:sldMk cId="1698350966" sldId="481"/>
        </pc:sldMkLst>
      </pc:sldChg>
      <pc:sldChg chg="modNotesTx">
        <pc:chgData name="福原　颯(s24d164)" userId="5dad88b0-8d9f-4ea1-b2c6-c10a4d6d0a4a" providerId="ADAL" clId="{3818AB29-42EB-423B-8B08-9477E0434B02}" dt="2024-09-02T16:50:40.884" v="29" actId="20577"/>
        <pc:sldMkLst>
          <pc:docMk/>
          <pc:sldMk cId="3587152433" sldId="482"/>
        </pc:sldMkLst>
      </pc:sldChg>
      <pc:sldChg chg="modNotesTx">
        <pc:chgData name="福原　颯(s24d164)" userId="5dad88b0-8d9f-4ea1-b2c6-c10a4d6d0a4a" providerId="ADAL" clId="{3818AB29-42EB-423B-8B08-9477E0434B02}" dt="2024-09-02T16:50:45.283" v="30" actId="20577"/>
        <pc:sldMkLst>
          <pc:docMk/>
          <pc:sldMk cId="4251583710" sldId="483"/>
        </pc:sldMkLst>
      </pc:sldChg>
      <pc:sldChg chg="modNotesTx">
        <pc:chgData name="福原　颯(s24d164)" userId="5dad88b0-8d9f-4ea1-b2c6-c10a4d6d0a4a" providerId="ADAL" clId="{3818AB29-42EB-423B-8B08-9477E0434B02}" dt="2024-09-02T16:50:47.801" v="31" actId="20577"/>
        <pc:sldMkLst>
          <pc:docMk/>
          <pc:sldMk cId="1662944057" sldId="485"/>
        </pc:sldMkLst>
      </pc:sldChg>
      <pc:sldChg chg="modNotesTx">
        <pc:chgData name="福原　颯(s24d164)" userId="5dad88b0-8d9f-4ea1-b2c6-c10a4d6d0a4a" providerId="ADAL" clId="{3818AB29-42EB-423B-8B08-9477E0434B02}" dt="2024-09-02T16:50:50.146" v="32" actId="20577"/>
        <pc:sldMkLst>
          <pc:docMk/>
          <pc:sldMk cId="928350818" sldId="486"/>
        </pc:sldMkLst>
      </pc:sldChg>
      <pc:sldChg chg="modNotesTx">
        <pc:chgData name="福原　颯(s24d164)" userId="5dad88b0-8d9f-4ea1-b2c6-c10a4d6d0a4a" providerId="ADAL" clId="{3818AB29-42EB-423B-8B08-9477E0434B02}" dt="2024-09-02T16:50:52.414" v="33" actId="20577"/>
        <pc:sldMkLst>
          <pc:docMk/>
          <pc:sldMk cId="3007412481" sldId="488"/>
        </pc:sldMkLst>
      </pc:sldChg>
      <pc:sldChg chg="modNotesTx">
        <pc:chgData name="福原　颯(s24d164)" userId="5dad88b0-8d9f-4ea1-b2c6-c10a4d6d0a4a" providerId="ADAL" clId="{3818AB29-42EB-423B-8B08-9477E0434B02}" dt="2024-09-02T16:50:54.481" v="34" actId="20577"/>
        <pc:sldMkLst>
          <pc:docMk/>
          <pc:sldMk cId="1293918754" sldId="489"/>
        </pc:sldMkLst>
      </pc:sldChg>
      <pc:sldChg chg="modNotesTx">
        <pc:chgData name="福原　颯(s24d164)" userId="5dad88b0-8d9f-4ea1-b2c6-c10a4d6d0a4a" providerId="ADAL" clId="{3818AB29-42EB-423B-8B08-9477E0434B02}" dt="2024-09-02T16:51:02.527" v="36" actId="20577"/>
        <pc:sldMkLst>
          <pc:docMk/>
          <pc:sldMk cId="1238039418" sldId="490"/>
        </pc:sldMkLst>
      </pc:sldChg>
      <pc:sldChg chg="modNotesTx">
        <pc:chgData name="福原　颯(s24d164)" userId="5dad88b0-8d9f-4ea1-b2c6-c10a4d6d0a4a" providerId="ADAL" clId="{3818AB29-42EB-423B-8B08-9477E0434B02}" dt="2024-09-02T16:51:06.982" v="38" actId="20577"/>
        <pc:sldMkLst>
          <pc:docMk/>
          <pc:sldMk cId="2506245929" sldId="492"/>
        </pc:sldMkLst>
      </pc:sldChg>
      <pc:sldChg chg="modNotesTx">
        <pc:chgData name="福原　颯(s24d164)" userId="5dad88b0-8d9f-4ea1-b2c6-c10a4d6d0a4a" providerId="ADAL" clId="{3818AB29-42EB-423B-8B08-9477E0434B02}" dt="2024-09-02T16:51:04.497" v="37" actId="20577"/>
        <pc:sldMkLst>
          <pc:docMk/>
          <pc:sldMk cId="1955146950" sldId="493"/>
        </pc:sldMkLst>
      </pc:sldChg>
      <pc:sldChg chg="modNotesTx">
        <pc:chgData name="福原　颯(s24d164)" userId="5dad88b0-8d9f-4ea1-b2c6-c10a4d6d0a4a" providerId="ADAL" clId="{3818AB29-42EB-423B-8B08-9477E0434B02}" dt="2024-09-02T16:51:08.996" v="39" actId="20577"/>
        <pc:sldMkLst>
          <pc:docMk/>
          <pc:sldMk cId="2533304578" sldId="494"/>
        </pc:sldMkLst>
      </pc:sldChg>
      <pc:sldChg chg="modNotesTx">
        <pc:chgData name="福原　颯(s24d164)" userId="5dad88b0-8d9f-4ea1-b2c6-c10a4d6d0a4a" providerId="ADAL" clId="{3818AB29-42EB-423B-8B08-9477E0434B02}" dt="2024-09-02T16:51:10.962" v="40" actId="20577"/>
        <pc:sldMkLst>
          <pc:docMk/>
          <pc:sldMk cId="957234417" sldId="495"/>
        </pc:sldMkLst>
      </pc:sldChg>
      <pc:sldChg chg="modNotesTx">
        <pc:chgData name="福原　颯(s24d164)" userId="5dad88b0-8d9f-4ea1-b2c6-c10a4d6d0a4a" providerId="ADAL" clId="{3818AB29-42EB-423B-8B08-9477E0434B02}" dt="2024-09-02T16:51:14.415" v="41" actId="20577"/>
        <pc:sldMkLst>
          <pc:docMk/>
          <pc:sldMk cId="209151991" sldId="496"/>
        </pc:sldMkLst>
      </pc:sldChg>
      <pc:sldChg chg="modNotesTx">
        <pc:chgData name="福原　颯(s24d164)" userId="5dad88b0-8d9f-4ea1-b2c6-c10a4d6d0a4a" providerId="ADAL" clId="{3818AB29-42EB-423B-8B08-9477E0434B02}" dt="2024-09-02T16:50:18.653" v="21" actId="20577"/>
        <pc:sldMkLst>
          <pc:docMk/>
          <pc:sldMk cId="3644308075" sldId="499"/>
        </pc:sldMkLst>
      </pc:sldChg>
      <pc:sldChg chg="modNotesTx">
        <pc:chgData name="福原　颯(s24d164)" userId="5dad88b0-8d9f-4ea1-b2c6-c10a4d6d0a4a" providerId="ADAL" clId="{3818AB29-42EB-423B-8B08-9477E0434B02}" dt="2024-09-02T16:49:58.653" v="14" actId="20577"/>
        <pc:sldMkLst>
          <pc:docMk/>
          <pc:sldMk cId="3595924514" sldId="502"/>
        </pc:sldMkLst>
      </pc:sldChg>
      <pc:sldChg chg="modNotesTx">
        <pc:chgData name="福原　颯(s24d164)" userId="5dad88b0-8d9f-4ea1-b2c6-c10a4d6d0a4a" providerId="ADAL" clId="{3818AB29-42EB-423B-8B08-9477E0434B02}" dt="2024-09-02T16:50:01.290" v="15" actId="20577"/>
        <pc:sldMkLst>
          <pc:docMk/>
          <pc:sldMk cId="2605311112" sldId="504"/>
        </pc:sldMkLst>
      </pc:sldChg>
      <pc:sldChg chg="modNotesTx">
        <pc:chgData name="福原　颯(s24d164)" userId="5dad88b0-8d9f-4ea1-b2c6-c10a4d6d0a4a" providerId="ADAL" clId="{3818AB29-42EB-423B-8B08-9477E0434B02}" dt="2024-09-02T16:50:04.132" v="16" actId="20577"/>
        <pc:sldMkLst>
          <pc:docMk/>
          <pc:sldMk cId="2210312100" sldId="505"/>
        </pc:sldMkLst>
      </pc:sldChg>
      <pc:sldChg chg="modNotesTx">
        <pc:chgData name="福原　颯(s24d164)" userId="5dad88b0-8d9f-4ea1-b2c6-c10a4d6d0a4a" providerId="ADAL" clId="{3818AB29-42EB-423B-8B08-9477E0434B02}" dt="2024-09-02T16:50:06.429" v="17" actId="20577"/>
        <pc:sldMkLst>
          <pc:docMk/>
          <pc:sldMk cId="1999581275" sldId="506"/>
        </pc:sldMkLst>
      </pc:sldChg>
      <pc:sldChg chg="modNotesTx">
        <pc:chgData name="福原　颯(s24d164)" userId="5dad88b0-8d9f-4ea1-b2c6-c10a4d6d0a4a" providerId="ADAL" clId="{3818AB29-42EB-423B-8B08-9477E0434B02}" dt="2024-09-02T16:50:10.940" v="18" actId="20577"/>
        <pc:sldMkLst>
          <pc:docMk/>
          <pc:sldMk cId="3063014634" sldId="507"/>
        </pc:sldMkLst>
      </pc:sldChg>
    </pc:docChg>
  </pc:docChgLst>
  <pc:docChgLst>
    <pc:chgData name="福原　颯(s24d164)" userId="5dad88b0-8d9f-4ea1-b2c6-c10a4d6d0a4a" providerId="ADAL" clId="{D3F053AD-CDBD-443C-BEE9-8B3E66BA2C4C}"/>
    <pc:docChg chg="undo redo custSel addSld delSld modSld sldOrd">
      <pc:chgData name="福原　颯(s24d164)" userId="5dad88b0-8d9f-4ea1-b2c6-c10a4d6d0a4a" providerId="ADAL" clId="{D3F053AD-CDBD-443C-BEE9-8B3E66BA2C4C}" dt="2025-05-18T07:55:51.163" v="10257" actId="20577"/>
      <pc:docMkLst>
        <pc:docMk/>
      </pc:docMkLst>
      <pc:sldChg chg="delSp modSp del mod">
        <pc:chgData name="福原　颯(s24d164)" userId="5dad88b0-8d9f-4ea1-b2c6-c10a4d6d0a4a" providerId="ADAL" clId="{D3F053AD-CDBD-443C-BEE9-8B3E66BA2C4C}" dt="2025-05-15T02:00:25.909" v="170" actId="47"/>
        <pc:sldMkLst>
          <pc:docMk/>
          <pc:sldMk cId="3101350149" sldId="560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2607922016" sldId="583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44107496" sldId="653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086817974" sldId="654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937305246" sldId="656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774343298" sldId="664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3691397539" sldId="673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027494523" sldId="680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4007397206" sldId="689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3576073028" sldId="712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737742054" sldId="714"/>
        </pc:sldMkLst>
      </pc:sldChg>
      <pc:sldChg chg="modSp mod">
        <pc:chgData name="福原　颯(s24d164)" userId="5dad88b0-8d9f-4ea1-b2c6-c10a4d6d0a4a" providerId="ADAL" clId="{D3F053AD-CDBD-443C-BEE9-8B3E66BA2C4C}" dt="2025-05-15T02:05:06.740" v="211" actId="20577"/>
        <pc:sldMkLst>
          <pc:docMk/>
          <pc:sldMk cId="4159215834" sldId="718"/>
        </pc:sldMkLst>
      </pc:sldChg>
      <pc:sldChg chg="addSp delSp modSp add del mod modAnim">
        <pc:chgData name="福原　颯(s24d164)" userId="5dad88b0-8d9f-4ea1-b2c6-c10a4d6d0a4a" providerId="ADAL" clId="{D3F053AD-CDBD-443C-BEE9-8B3E66BA2C4C}" dt="2025-05-15T03:27:56.033" v="590" actId="20577"/>
        <pc:sldMkLst>
          <pc:docMk/>
          <pc:sldMk cId="1485345896" sldId="719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422684548" sldId="741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2056876469" sldId="746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403920293" sldId="747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854759762" sldId="749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3832020014" sldId="751"/>
        </pc:sldMkLst>
      </pc:sldChg>
      <pc:sldChg chg="del">
        <pc:chgData name="福原　颯(s24d164)" userId="5dad88b0-8d9f-4ea1-b2c6-c10a4d6d0a4a" providerId="ADAL" clId="{D3F053AD-CDBD-443C-BEE9-8B3E66BA2C4C}" dt="2025-05-15T02:00:32.282" v="171" actId="47"/>
        <pc:sldMkLst>
          <pc:docMk/>
          <pc:sldMk cId="1210969522" sldId="752"/>
        </pc:sldMkLst>
      </pc:sldChg>
      <pc:sldChg chg="addSp delSp modSp add mod">
        <pc:chgData name="福原　颯(s24d164)" userId="5dad88b0-8d9f-4ea1-b2c6-c10a4d6d0a4a" providerId="ADAL" clId="{D3F053AD-CDBD-443C-BEE9-8B3E66BA2C4C}" dt="2025-05-14T10:52:20.106" v="169" actId="1076"/>
        <pc:sldMkLst>
          <pc:docMk/>
          <pc:sldMk cId="2615351689" sldId="758"/>
        </pc:sldMkLst>
      </pc:sldChg>
      <pc:sldChg chg="modSp add mod">
        <pc:chgData name="福原　颯(s24d164)" userId="5dad88b0-8d9f-4ea1-b2c6-c10a4d6d0a4a" providerId="ADAL" clId="{D3F053AD-CDBD-443C-BEE9-8B3E66BA2C4C}" dt="2025-05-15T02:18:09.869" v="340" actId="1076"/>
        <pc:sldMkLst>
          <pc:docMk/>
          <pc:sldMk cId="3347702723" sldId="759"/>
        </pc:sldMkLst>
      </pc:sldChg>
      <pc:sldChg chg="addSp modSp add mod">
        <pc:chgData name="福原　颯(s24d164)" userId="5dad88b0-8d9f-4ea1-b2c6-c10a4d6d0a4a" providerId="ADAL" clId="{D3F053AD-CDBD-443C-BEE9-8B3E66BA2C4C}" dt="2025-05-15T03:32:49.457" v="664" actId="14100"/>
        <pc:sldMkLst>
          <pc:docMk/>
          <pc:sldMk cId="2743156960" sldId="760"/>
        </pc:sldMkLst>
      </pc:sldChg>
      <pc:sldChg chg="addSp delSp modSp add mod modAnim">
        <pc:chgData name="福原　颯(s24d164)" userId="5dad88b0-8d9f-4ea1-b2c6-c10a4d6d0a4a" providerId="ADAL" clId="{D3F053AD-CDBD-443C-BEE9-8B3E66BA2C4C}" dt="2025-05-15T03:45:35.115" v="748" actId="1036"/>
        <pc:sldMkLst>
          <pc:docMk/>
          <pc:sldMk cId="876460111" sldId="761"/>
        </pc:sldMkLst>
      </pc:sldChg>
      <pc:sldChg chg="addSp delSp modSp add mod ord">
        <pc:chgData name="福原　颯(s24d164)" userId="5dad88b0-8d9f-4ea1-b2c6-c10a4d6d0a4a" providerId="ADAL" clId="{D3F053AD-CDBD-443C-BEE9-8B3E66BA2C4C}" dt="2025-05-15T04:40:47.396" v="1082" actId="20577"/>
        <pc:sldMkLst>
          <pc:docMk/>
          <pc:sldMk cId="249835358" sldId="762"/>
        </pc:sldMkLst>
      </pc:sldChg>
      <pc:sldChg chg="addSp delSp modSp add mod delAnim">
        <pc:chgData name="福原　颯(s24d164)" userId="5dad88b0-8d9f-4ea1-b2c6-c10a4d6d0a4a" providerId="ADAL" clId="{D3F053AD-CDBD-443C-BEE9-8B3E66BA2C4C}" dt="2025-05-15T03:47:34.447" v="782" actId="1076"/>
        <pc:sldMkLst>
          <pc:docMk/>
          <pc:sldMk cId="3482301737" sldId="763"/>
        </pc:sldMkLst>
      </pc:sldChg>
      <pc:sldChg chg="add">
        <pc:chgData name="福原　颯(s24d164)" userId="5dad88b0-8d9f-4ea1-b2c6-c10a4d6d0a4a" providerId="ADAL" clId="{D3F053AD-CDBD-443C-BEE9-8B3E66BA2C4C}" dt="2025-05-15T04:29:27.212" v="867"/>
        <pc:sldMkLst>
          <pc:docMk/>
          <pc:sldMk cId="97923385" sldId="764"/>
        </pc:sldMkLst>
      </pc:sldChg>
      <pc:sldChg chg="addSp delSp modSp add mod ord addAnim delAnim">
        <pc:chgData name="福原　颯(s24d164)" userId="5dad88b0-8d9f-4ea1-b2c6-c10a4d6d0a4a" providerId="ADAL" clId="{D3F053AD-CDBD-443C-BEE9-8B3E66BA2C4C}" dt="2025-05-15T04:36:28.675" v="1069" actId="20577"/>
        <pc:sldMkLst>
          <pc:docMk/>
          <pc:sldMk cId="2532690430" sldId="765"/>
        </pc:sldMkLst>
      </pc:sldChg>
      <pc:sldChg chg="add">
        <pc:chgData name="福原　颯(s24d164)" userId="5dad88b0-8d9f-4ea1-b2c6-c10a4d6d0a4a" providerId="ADAL" clId="{D3F053AD-CDBD-443C-BEE9-8B3E66BA2C4C}" dt="2025-05-15T04:39:15.173" v="1070"/>
        <pc:sldMkLst>
          <pc:docMk/>
          <pc:sldMk cId="2513075092" sldId="766"/>
        </pc:sldMkLst>
      </pc:sldChg>
      <pc:sldChg chg="addSp delSp modSp add del mod delAnim">
        <pc:chgData name="福原　颯(s24d164)" userId="5dad88b0-8d9f-4ea1-b2c6-c10a4d6d0a4a" providerId="ADAL" clId="{D3F053AD-CDBD-443C-BEE9-8B3E66BA2C4C}" dt="2025-05-15T06:51:46.940" v="1799" actId="47"/>
        <pc:sldMkLst>
          <pc:docMk/>
          <pc:sldMk cId="655670193" sldId="767"/>
        </pc:sldMkLst>
      </pc:sldChg>
      <pc:sldChg chg="modSp add mod">
        <pc:chgData name="福原　颯(s24d164)" userId="5dad88b0-8d9f-4ea1-b2c6-c10a4d6d0a4a" providerId="ADAL" clId="{D3F053AD-CDBD-443C-BEE9-8B3E66BA2C4C}" dt="2025-05-15T10:47:55.005" v="3855"/>
        <pc:sldMkLst>
          <pc:docMk/>
          <pc:sldMk cId="1067871787" sldId="768"/>
        </pc:sldMkLst>
      </pc:sldChg>
      <pc:sldChg chg="modSp add mod">
        <pc:chgData name="福原　颯(s24d164)" userId="5dad88b0-8d9f-4ea1-b2c6-c10a4d6d0a4a" providerId="ADAL" clId="{D3F053AD-CDBD-443C-BEE9-8B3E66BA2C4C}" dt="2025-05-15T08:18:14.661" v="2656" actId="12"/>
        <pc:sldMkLst>
          <pc:docMk/>
          <pc:sldMk cId="3516470228" sldId="769"/>
        </pc:sldMkLst>
      </pc:sldChg>
      <pc:sldChg chg="modSp add mod">
        <pc:chgData name="福原　颯(s24d164)" userId="5dad88b0-8d9f-4ea1-b2c6-c10a4d6d0a4a" providerId="ADAL" clId="{D3F053AD-CDBD-443C-BEE9-8B3E66BA2C4C}" dt="2025-05-15T08:24:10.222" v="2790" actId="20577"/>
        <pc:sldMkLst>
          <pc:docMk/>
          <pc:sldMk cId="2662678024" sldId="770"/>
        </pc:sldMkLst>
      </pc:sldChg>
      <pc:sldChg chg="addSp delSp modSp add mod">
        <pc:chgData name="福原　颯(s24d164)" userId="5dad88b0-8d9f-4ea1-b2c6-c10a4d6d0a4a" providerId="ADAL" clId="{D3F053AD-CDBD-443C-BEE9-8B3E66BA2C4C}" dt="2025-05-16T05:04:58.163" v="3862" actId="478"/>
        <pc:sldMkLst>
          <pc:docMk/>
          <pc:sldMk cId="1163437332" sldId="771"/>
        </pc:sldMkLst>
      </pc:sldChg>
      <pc:sldChg chg="addSp delSp modSp add mod">
        <pc:chgData name="福原　颯(s24d164)" userId="5dad88b0-8d9f-4ea1-b2c6-c10a4d6d0a4a" providerId="ADAL" clId="{D3F053AD-CDBD-443C-BEE9-8B3E66BA2C4C}" dt="2025-05-16T05:06:26.152" v="3868" actId="478"/>
        <pc:sldMkLst>
          <pc:docMk/>
          <pc:sldMk cId="1210146090" sldId="772"/>
        </pc:sldMkLst>
      </pc:sldChg>
      <pc:sldChg chg="delSp modSp add mod">
        <pc:chgData name="福原　颯(s24d164)" userId="5dad88b0-8d9f-4ea1-b2c6-c10a4d6d0a4a" providerId="ADAL" clId="{D3F053AD-CDBD-443C-BEE9-8B3E66BA2C4C}" dt="2025-05-15T10:20:34.254" v="3292" actId="478"/>
        <pc:sldMkLst>
          <pc:docMk/>
          <pc:sldMk cId="1477064745" sldId="773"/>
        </pc:sldMkLst>
      </pc:sldChg>
      <pc:sldChg chg="addSp delSp modSp add mod">
        <pc:chgData name="福原　颯(s24d164)" userId="5dad88b0-8d9f-4ea1-b2c6-c10a4d6d0a4a" providerId="ADAL" clId="{D3F053AD-CDBD-443C-BEE9-8B3E66BA2C4C}" dt="2025-05-16T05:13:23.227" v="3903" actId="20577"/>
        <pc:sldMkLst>
          <pc:docMk/>
          <pc:sldMk cId="3638264233" sldId="774"/>
        </pc:sldMkLst>
      </pc:sldChg>
      <pc:sldChg chg="modSp add mod">
        <pc:chgData name="福原　颯(s24d164)" userId="5dad88b0-8d9f-4ea1-b2c6-c10a4d6d0a4a" providerId="ADAL" clId="{D3F053AD-CDBD-443C-BEE9-8B3E66BA2C4C}" dt="2025-05-16T05:16:33.831" v="3943" actId="20577"/>
        <pc:sldMkLst>
          <pc:docMk/>
          <pc:sldMk cId="1123830566" sldId="775"/>
        </pc:sldMkLst>
      </pc:sldChg>
      <pc:sldChg chg="addSp modSp add mod">
        <pc:chgData name="福原　颯(s24d164)" userId="5dad88b0-8d9f-4ea1-b2c6-c10a4d6d0a4a" providerId="ADAL" clId="{D3F053AD-CDBD-443C-BEE9-8B3E66BA2C4C}" dt="2025-05-16T05:46:36.845" v="4397" actId="20577"/>
        <pc:sldMkLst>
          <pc:docMk/>
          <pc:sldMk cId="966620949" sldId="776"/>
        </pc:sldMkLst>
      </pc:sldChg>
      <pc:sldChg chg="delSp modSp add mod">
        <pc:chgData name="福原　颯(s24d164)" userId="5dad88b0-8d9f-4ea1-b2c6-c10a4d6d0a4a" providerId="ADAL" clId="{D3F053AD-CDBD-443C-BEE9-8B3E66BA2C4C}" dt="2025-05-16T05:55:42.268" v="4471" actId="207"/>
        <pc:sldMkLst>
          <pc:docMk/>
          <pc:sldMk cId="372302214" sldId="777"/>
        </pc:sldMkLst>
      </pc:sldChg>
      <pc:sldChg chg="addSp delSp modSp add mod">
        <pc:chgData name="福原　颯(s24d164)" userId="5dad88b0-8d9f-4ea1-b2c6-c10a4d6d0a4a" providerId="ADAL" clId="{D3F053AD-CDBD-443C-BEE9-8B3E66BA2C4C}" dt="2025-05-16T09:47:34.034" v="6906" actId="115"/>
        <pc:sldMkLst>
          <pc:docMk/>
          <pc:sldMk cId="928857032" sldId="778"/>
        </pc:sldMkLst>
      </pc:sldChg>
      <pc:sldChg chg="add del">
        <pc:chgData name="福原　颯(s24d164)" userId="5dad88b0-8d9f-4ea1-b2c6-c10a4d6d0a4a" providerId="ADAL" clId="{D3F053AD-CDBD-443C-BEE9-8B3E66BA2C4C}" dt="2025-05-16T06:33:44.070" v="5077"/>
        <pc:sldMkLst>
          <pc:docMk/>
          <pc:sldMk cId="998079721" sldId="779"/>
        </pc:sldMkLst>
      </pc:sldChg>
      <pc:sldChg chg="addSp delSp modSp add mod">
        <pc:chgData name="福原　颯(s24d164)" userId="5dad88b0-8d9f-4ea1-b2c6-c10a4d6d0a4a" providerId="ADAL" clId="{D3F053AD-CDBD-443C-BEE9-8B3E66BA2C4C}" dt="2025-05-16T08:28:26.581" v="6036" actId="1037"/>
        <pc:sldMkLst>
          <pc:docMk/>
          <pc:sldMk cId="1044232084" sldId="779"/>
        </pc:sldMkLst>
      </pc:sldChg>
      <pc:sldChg chg="addSp delSp modSp add mod">
        <pc:chgData name="福原　颯(s24d164)" userId="5dad88b0-8d9f-4ea1-b2c6-c10a4d6d0a4a" providerId="ADAL" clId="{D3F053AD-CDBD-443C-BEE9-8B3E66BA2C4C}" dt="2025-05-16T09:10:56.852" v="6277" actId="1076"/>
        <pc:sldMkLst>
          <pc:docMk/>
          <pc:sldMk cId="3770270452" sldId="780"/>
        </pc:sldMkLst>
      </pc:sldChg>
      <pc:sldChg chg="delSp modSp add mod ord">
        <pc:chgData name="福原　颯(s24d164)" userId="5dad88b0-8d9f-4ea1-b2c6-c10a4d6d0a4a" providerId="ADAL" clId="{D3F053AD-CDBD-443C-BEE9-8B3E66BA2C4C}" dt="2025-05-16T09:20:25.388" v="6457"/>
        <pc:sldMkLst>
          <pc:docMk/>
          <pc:sldMk cId="1261761750" sldId="781"/>
        </pc:sldMkLst>
      </pc:sldChg>
      <pc:sldChg chg="delSp modSp add mod ord">
        <pc:chgData name="福原　颯(s24d164)" userId="5dad88b0-8d9f-4ea1-b2c6-c10a4d6d0a4a" providerId="ADAL" clId="{D3F053AD-CDBD-443C-BEE9-8B3E66BA2C4C}" dt="2025-05-16T10:20:46.478" v="6995"/>
        <pc:sldMkLst>
          <pc:docMk/>
          <pc:sldMk cId="2293909014" sldId="782"/>
        </pc:sldMkLst>
      </pc:sldChg>
      <pc:sldChg chg="modSp add mod">
        <pc:chgData name="福原　颯(s24d164)" userId="5dad88b0-8d9f-4ea1-b2c6-c10a4d6d0a4a" providerId="ADAL" clId="{D3F053AD-CDBD-443C-BEE9-8B3E66BA2C4C}" dt="2025-05-16T10:33:55.704" v="7051" actId="20577"/>
        <pc:sldMkLst>
          <pc:docMk/>
          <pc:sldMk cId="3237612359" sldId="783"/>
        </pc:sldMkLst>
      </pc:sldChg>
      <pc:sldChg chg="modSp add mod">
        <pc:chgData name="福原　颯(s24d164)" userId="5dad88b0-8d9f-4ea1-b2c6-c10a4d6d0a4a" providerId="ADAL" clId="{D3F053AD-CDBD-443C-BEE9-8B3E66BA2C4C}" dt="2025-05-16T10:24:42.476" v="7041" actId="20577"/>
        <pc:sldMkLst>
          <pc:docMk/>
          <pc:sldMk cId="337573737" sldId="784"/>
        </pc:sldMkLst>
      </pc:sldChg>
      <pc:sldChg chg="modSp add mod ord">
        <pc:chgData name="福原　颯(s24d164)" userId="5dad88b0-8d9f-4ea1-b2c6-c10a4d6d0a4a" providerId="ADAL" clId="{D3F053AD-CDBD-443C-BEE9-8B3E66BA2C4C}" dt="2025-05-18T03:48:15.861" v="7842" actId="20577"/>
        <pc:sldMkLst>
          <pc:docMk/>
          <pc:sldMk cId="3271634501" sldId="788"/>
        </pc:sldMkLst>
      </pc:sldChg>
      <pc:sldChg chg="addSp modSp add mod">
        <pc:chgData name="福原　颯(s24d164)" userId="5dad88b0-8d9f-4ea1-b2c6-c10a4d6d0a4a" providerId="ADAL" clId="{D3F053AD-CDBD-443C-BEE9-8B3E66BA2C4C}" dt="2025-05-18T03:08:48.146" v="7225" actId="1076"/>
        <pc:sldMkLst>
          <pc:docMk/>
          <pc:sldMk cId="906458731" sldId="789"/>
        </pc:sldMkLst>
      </pc:sldChg>
      <pc:sldChg chg="delSp modSp add mod">
        <pc:chgData name="福原　颯(s24d164)" userId="5dad88b0-8d9f-4ea1-b2c6-c10a4d6d0a4a" providerId="ADAL" clId="{D3F053AD-CDBD-443C-BEE9-8B3E66BA2C4C}" dt="2025-05-18T03:15:14.748" v="7239" actId="1076"/>
        <pc:sldMkLst>
          <pc:docMk/>
          <pc:sldMk cId="2580826161" sldId="790"/>
        </pc:sldMkLst>
      </pc:sldChg>
      <pc:sldChg chg="modSp add mod">
        <pc:chgData name="福原　颯(s24d164)" userId="5dad88b0-8d9f-4ea1-b2c6-c10a4d6d0a4a" providerId="ADAL" clId="{D3F053AD-CDBD-443C-BEE9-8B3E66BA2C4C}" dt="2025-05-18T03:44:22.968" v="7775" actId="20577"/>
        <pc:sldMkLst>
          <pc:docMk/>
          <pc:sldMk cId="1124655202" sldId="791"/>
        </pc:sldMkLst>
      </pc:sldChg>
      <pc:sldChg chg="addSp modSp add mod">
        <pc:chgData name="福原　颯(s24d164)" userId="5dad88b0-8d9f-4ea1-b2c6-c10a4d6d0a4a" providerId="ADAL" clId="{D3F053AD-CDBD-443C-BEE9-8B3E66BA2C4C}" dt="2025-05-18T04:14:34.612" v="8109" actId="20577"/>
        <pc:sldMkLst>
          <pc:docMk/>
          <pc:sldMk cId="3510803454" sldId="792"/>
        </pc:sldMkLst>
      </pc:sldChg>
      <pc:sldChg chg="modSp add mod">
        <pc:chgData name="福原　颯(s24d164)" userId="5dad88b0-8d9f-4ea1-b2c6-c10a4d6d0a4a" providerId="ADAL" clId="{D3F053AD-CDBD-443C-BEE9-8B3E66BA2C4C}" dt="2025-05-18T04:15:28.044" v="8155" actId="20577"/>
        <pc:sldMkLst>
          <pc:docMk/>
          <pc:sldMk cId="49660724" sldId="793"/>
        </pc:sldMkLst>
      </pc:sldChg>
      <pc:sldChg chg="addSp delSp modSp add mod">
        <pc:chgData name="福原　颯(s24d164)" userId="5dad88b0-8d9f-4ea1-b2c6-c10a4d6d0a4a" providerId="ADAL" clId="{D3F053AD-CDBD-443C-BEE9-8B3E66BA2C4C}" dt="2025-05-18T04:43:51.897" v="8508" actId="1038"/>
        <pc:sldMkLst>
          <pc:docMk/>
          <pc:sldMk cId="2958224478" sldId="794"/>
        </pc:sldMkLst>
      </pc:sldChg>
      <pc:sldChg chg="addSp delSp modSp add mod ord">
        <pc:chgData name="福原　颯(s24d164)" userId="5dad88b0-8d9f-4ea1-b2c6-c10a4d6d0a4a" providerId="ADAL" clId="{D3F053AD-CDBD-443C-BEE9-8B3E66BA2C4C}" dt="2025-05-18T05:39:03.182" v="9166" actId="1076"/>
        <pc:sldMkLst>
          <pc:docMk/>
          <pc:sldMk cId="1499138244" sldId="795"/>
        </pc:sldMkLst>
      </pc:sldChg>
      <pc:sldChg chg="addSp delSp modSp add mod ord">
        <pc:chgData name="福原　颯(s24d164)" userId="5dad88b0-8d9f-4ea1-b2c6-c10a4d6d0a4a" providerId="ADAL" clId="{D3F053AD-CDBD-443C-BEE9-8B3E66BA2C4C}" dt="2025-05-18T04:49:16.996" v="8603"/>
        <pc:sldMkLst>
          <pc:docMk/>
          <pc:sldMk cId="1045757155" sldId="796"/>
        </pc:sldMkLst>
      </pc:sldChg>
      <pc:sldChg chg="add del">
        <pc:chgData name="福原　颯(s24d164)" userId="5dad88b0-8d9f-4ea1-b2c6-c10a4d6d0a4a" providerId="ADAL" clId="{D3F053AD-CDBD-443C-BEE9-8B3E66BA2C4C}" dt="2025-05-18T04:44:23.089" v="8517"/>
        <pc:sldMkLst>
          <pc:docMk/>
          <pc:sldMk cId="387590260" sldId="797"/>
        </pc:sldMkLst>
      </pc:sldChg>
      <pc:sldChg chg="addSp delSp modSp add mod">
        <pc:chgData name="福原　颯(s24d164)" userId="5dad88b0-8d9f-4ea1-b2c6-c10a4d6d0a4a" providerId="ADAL" clId="{D3F053AD-CDBD-443C-BEE9-8B3E66BA2C4C}" dt="2025-05-18T05:41:40.694" v="9208" actId="478"/>
        <pc:sldMkLst>
          <pc:docMk/>
          <pc:sldMk cId="3333470137" sldId="797"/>
        </pc:sldMkLst>
      </pc:sldChg>
      <pc:sldChg chg="modSp add mod">
        <pc:chgData name="福原　颯(s24d164)" userId="5dad88b0-8d9f-4ea1-b2c6-c10a4d6d0a4a" providerId="ADAL" clId="{D3F053AD-CDBD-443C-BEE9-8B3E66BA2C4C}" dt="2025-05-18T05:34:20.287" v="9127" actId="115"/>
        <pc:sldMkLst>
          <pc:docMk/>
          <pc:sldMk cId="1201201007" sldId="798"/>
        </pc:sldMkLst>
      </pc:sldChg>
      <pc:sldChg chg="addSp modSp add mod">
        <pc:chgData name="福原　颯(s24d164)" userId="5dad88b0-8d9f-4ea1-b2c6-c10a4d6d0a4a" providerId="ADAL" clId="{D3F053AD-CDBD-443C-BEE9-8B3E66BA2C4C}" dt="2025-05-18T05:43:37.927" v="9305" actId="20577"/>
        <pc:sldMkLst>
          <pc:docMk/>
          <pc:sldMk cId="278708712" sldId="799"/>
        </pc:sldMkLst>
      </pc:sldChg>
      <pc:sldChg chg="addSp modSp add mod">
        <pc:chgData name="福原　颯(s24d164)" userId="5dad88b0-8d9f-4ea1-b2c6-c10a4d6d0a4a" providerId="ADAL" clId="{D3F053AD-CDBD-443C-BEE9-8B3E66BA2C4C}" dt="2025-05-18T05:41:17.235" v="9201" actId="20577"/>
        <pc:sldMkLst>
          <pc:docMk/>
          <pc:sldMk cId="4140170195" sldId="800"/>
        </pc:sldMkLst>
      </pc:sldChg>
      <pc:sldChg chg="add">
        <pc:chgData name="福原　颯(s24d164)" userId="5dad88b0-8d9f-4ea1-b2c6-c10a4d6d0a4a" providerId="ADAL" clId="{D3F053AD-CDBD-443C-BEE9-8B3E66BA2C4C}" dt="2025-05-18T05:45:38.514" v="9329"/>
        <pc:sldMkLst>
          <pc:docMk/>
          <pc:sldMk cId="744169427" sldId="801"/>
        </pc:sldMkLst>
      </pc:sldChg>
      <pc:sldChg chg="addSp delSp modSp add del mod">
        <pc:chgData name="福原　颯(s24d164)" userId="5dad88b0-8d9f-4ea1-b2c6-c10a4d6d0a4a" providerId="ADAL" clId="{D3F053AD-CDBD-443C-BEE9-8B3E66BA2C4C}" dt="2025-05-18T05:45:35.698" v="9328" actId="47"/>
        <pc:sldMkLst>
          <pc:docMk/>
          <pc:sldMk cId="1996684636" sldId="801"/>
        </pc:sldMkLst>
      </pc:sldChg>
      <pc:sldChg chg="addSp delSp modSp add mod">
        <pc:chgData name="福原　颯(s24d164)" userId="5dad88b0-8d9f-4ea1-b2c6-c10a4d6d0a4a" providerId="ADAL" clId="{D3F053AD-CDBD-443C-BEE9-8B3E66BA2C4C}" dt="2025-05-18T06:50:37.991" v="9416" actId="14100"/>
        <pc:sldMkLst>
          <pc:docMk/>
          <pc:sldMk cId="427760683" sldId="802"/>
        </pc:sldMkLst>
      </pc:sldChg>
      <pc:sldChg chg="modSp add mod">
        <pc:chgData name="福原　颯(s24d164)" userId="5dad88b0-8d9f-4ea1-b2c6-c10a4d6d0a4a" providerId="ADAL" clId="{D3F053AD-CDBD-443C-BEE9-8B3E66BA2C4C}" dt="2025-05-18T06:53:18.657" v="9516" actId="20577"/>
        <pc:sldMkLst>
          <pc:docMk/>
          <pc:sldMk cId="1043047303" sldId="803"/>
        </pc:sldMkLst>
      </pc:sldChg>
      <pc:sldChg chg="addSp modSp add mod">
        <pc:chgData name="福原　颯(s24d164)" userId="5dad88b0-8d9f-4ea1-b2c6-c10a4d6d0a4a" providerId="ADAL" clId="{D3F053AD-CDBD-443C-BEE9-8B3E66BA2C4C}" dt="2025-05-18T06:50:58.337" v="9422" actId="14100"/>
        <pc:sldMkLst>
          <pc:docMk/>
          <pc:sldMk cId="2010638594" sldId="804"/>
        </pc:sldMkLst>
      </pc:sldChg>
      <pc:sldChg chg="addSp modSp add mod">
        <pc:chgData name="福原　颯(s24d164)" userId="5dad88b0-8d9f-4ea1-b2c6-c10a4d6d0a4a" providerId="ADAL" clId="{D3F053AD-CDBD-443C-BEE9-8B3E66BA2C4C}" dt="2025-05-18T07:22:47.806" v="9788" actId="1076"/>
        <pc:sldMkLst>
          <pc:docMk/>
          <pc:sldMk cId="3223055461" sldId="805"/>
        </pc:sldMkLst>
      </pc:sldChg>
      <pc:sldChg chg="modSp add mod ord">
        <pc:chgData name="福原　颯(s24d164)" userId="5dad88b0-8d9f-4ea1-b2c6-c10a4d6d0a4a" providerId="ADAL" clId="{D3F053AD-CDBD-443C-BEE9-8B3E66BA2C4C}" dt="2025-05-18T07:53:20.980" v="10162"/>
        <pc:sldMkLst>
          <pc:docMk/>
          <pc:sldMk cId="359375935" sldId="806"/>
        </pc:sldMkLst>
      </pc:sldChg>
      <pc:sldChg chg="addSp delSp modSp add mod">
        <pc:chgData name="福原　颯(s24d164)" userId="5dad88b0-8d9f-4ea1-b2c6-c10a4d6d0a4a" providerId="ADAL" clId="{D3F053AD-CDBD-443C-BEE9-8B3E66BA2C4C}" dt="2025-05-18T07:37:48.611" v="10160" actId="1035"/>
        <pc:sldMkLst>
          <pc:docMk/>
          <pc:sldMk cId="2069240060" sldId="807"/>
        </pc:sldMkLst>
      </pc:sldChg>
      <pc:sldChg chg="delSp modSp add mod">
        <pc:chgData name="福原　颯(s24d164)" userId="5dad88b0-8d9f-4ea1-b2c6-c10a4d6d0a4a" providerId="ADAL" clId="{D3F053AD-CDBD-443C-BEE9-8B3E66BA2C4C}" dt="2025-05-18T07:55:09.359" v="10208" actId="20577"/>
        <pc:sldMkLst>
          <pc:docMk/>
          <pc:sldMk cId="3484124929" sldId="808"/>
        </pc:sldMkLst>
      </pc:sldChg>
      <pc:sldChg chg="modSp add mod">
        <pc:chgData name="福原　颯(s24d164)" userId="5dad88b0-8d9f-4ea1-b2c6-c10a4d6d0a4a" providerId="ADAL" clId="{D3F053AD-CDBD-443C-BEE9-8B3E66BA2C4C}" dt="2025-05-18T07:55:34.627" v="10220" actId="20577"/>
        <pc:sldMkLst>
          <pc:docMk/>
          <pc:sldMk cId="2773276949" sldId="809"/>
        </pc:sldMkLst>
      </pc:sldChg>
      <pc:sldChg chg="modSp add mod">
        <pc:chgData name="福原　颯(s24d164)" userId="5dad88b0-8d9f-4ea1-b2c6-c10a4d6d0a4a" providerId="ADAL" clId="{D3F053AD-CDBD-443C-BEE9-8B3E66BA2C4C}" dt="2025-05-18T07:55:51.163" v="10257" actId="20577"/>
        <pc:sldMkLst>
          <pc:docMk/>
          <pc:sldMk cId="837315838" sldId="810"/>
        </pc:sldMkLst>
      </pc:sldChg>
    </pc:docChg>
  </pc:docChgLst>
  <pc:docChgLst>
    <pc:chgData name="福原　颯(s24d164)" userId="5dad88b0-8d9f-4ea1-b2c6-c10a4d6d0a4a" providerId="ADAL" clId="{F1EF626C-D9CF-4555-8696-0C9A9D5F08A2}"/>
    <pc:docChg chg="undo custSel addSld modSld">
      <pc:chgData name="福原　颯(s24d164)" userId="5dad88b0-8d9f-4ea1-b2c6-c10a4d6d0a4a" providerId="ADAL" clId="{F1EF626C-D9CF-4555-8696-0C9A9D5F08A2}" dt="2024-09-19T01:03:42.780" v="173" actId="113"/>
      <pc:docMkLst>
        <pc:docMk/>
      </pc:docMkLst>
      <pc:sldChg chg="modSp mod">
        <pc:chgData name="福原　颯(s24d164)" userId="5dad88b0-8d9f-4ea1-b2c6-c10a4d6d0a4a" providerId="ADAL" clId="{F1EF626C-D9CF-4555-8696-0C9A9D5F08A2}" dt="2024-09-19T00:39:44.901" v="62" actId="20577"/>
        <pc:sldMkLst>
          <pc:docMk/>
          <pc:sldMk cId="3274072135" sldId="513"/>
        </pc:sldMkLst>
      </pc:sldChg>
      <pc:sldChg chg="modSp mod">
        <pc:chgData name="福原　颯(s24d164)" userId="5dad88b0-8d9f-4ea1-b2c6-c10a4d6d0a4a" providerId="ADAL" clId="{F1EF626C-D9CF-4555-8696-0C9A9D5F08A2}" dt="2024-09-19T01:03:09.450" v="166" actId="20577"/>
        <pc:sldMkLst>
          <pc:docMk/>
          <pc:sldMk cId="1777063703" sldId="531"/>
        </pc:sldMkLst>
      </pc:sldChg>
      <pc:sldChg chg="modSp mod">
        <pc:chgData name="福原　颯(s24d164)" userId="5dad88b0-8d9f-4ea1-b2c6-c10a4d6d0a4a" providerId="ADAL" clId="{F1EF626C-D9CF-4555-8696-0C9A9D5F08A2}" dt="2024-09-19T01:03:23.285" v="169"/>
        <pc:sldMkLst>
          <pc:docMk/>
          <pc:sldMk cId="787021457" sldId="535"/>
        </pc:sldMkLst>
      </pc:sldChg>
      <pc:sldChg chg="modSp mod">
        <pc:chgData name="福原　颯(s24d164)" userId="5dad88b0-8d9f-4ea1-b2c6-c10a4d6d0a4a" providerId="ADAL" clId="{F1EF626C-D9CF-4555-8696-0C9A9D5F08A2}" dt="2024-09-19T01:03:14.614" v="167"/>
        <pc:sldMkLst>
          <pc:docMk/>
          <pc:sldMk cId="657489115" sldId="536"/>
        </pc:sldMkLst>
      </pc:sldChg>
      <pc:sldChg chg="modSp mod">
        <pc:chgData name="福原　颯(s24d164)" userId="5dad88b0-8d9f-4ea1-b2c6-c10a4d6d0a4a" providerId="ADAL" clId="{F1EF626C-D9CF-4555-8696-0C9A9D5F08A2}" dt="2024-09-19T01:03:18.745" v="168"/>
        <pc:sldMkLst>
          <pc:docMk/>
          <pc:sldMk cId="2340234848" sldId="537"/>
        </pc:sldMkLst>
      </pc:sldChg>
      <pc:sldChg chg="modSp mod">
        <pc:chgData name="福原　颯(s24d164)" userId="5dad88b0-8d9f-4ea1-b2c6-c10a4d6d0a4a" providerId="ADAL" clId="{F1EF626C-D9CF-4555-8696-0C9A9D5F08A2}" dt="2024-09-19T01:03:30.496" v="171"/>
        <pc:sldMkLst>
          <pc:docMk/>
          <pc:sldMk cId="2779778668" sldId="540"/>
        </pc:sldMkLst>
      </pc:sldChg>
      <pc:sldChg chg="modSp mod">
        <pc:chgData name="福原　颯(s24d164)" userId="5dad88b0-8d9f-4ea1-b2c6-c10a4d6d0a4a" providerId="ADAL" clId="{F1EF626C-D9CF-4555-8696-0C9A9D5F08A2}" dt="2024-09-19T00:59:10.660" v="156" actId="20577"/>
        <pc:sldMkLst>
          <pc:docMk/>
          <pc:sldMk cId="338589204" sldId="552"/>
        </pc:sldMkLst>
      </pc:sldChg>
      <pc:sldChg chg="modSp mod">
        <pc:chgData name="福原　颯(s24d164)" userId="5dad88b0-8d9f-4ea1-b2c6-c10a4d6d0a4a" providerId="ADAL" clId="{F1EF626C-D9CF-4555-8696-0C9A9D5F08A2}" dt="2024-09-19T00:56:09.170" v="64" actId="14734"/>
        <pc:sldMkLst>
          <pc:docMk/>
          <pc:sldMk cId="561060879" sldId="553"/>
        </pc:sldMkLst>
      </pc:sldChg>
      <pc:sldChg chg="modSp mod">
        <pc:chgData name="福原　颯(s24d164)" userId="5dad88b0-8d9f-4ea1-b2c6-c10a4d6d0a4a" providerId="ADAL" clId="{F1EF626C-D9CF-4555-8696-0C9A9D5F08A2}" dt="2024-09-19T00:14:48.576" v="59" actId="20577"/>
        <pc:sldMkLst>
          <pc:docMk/>
          <pc:sldMk cId="3098468264" sldId="557"/>
        </pc:sldMkLst>
      </pc:sldChg>
      <pc:sldChg chg="addSp delSp modSp mod">
        <pc:chgData name="福原　颯(s24d164)" userId="5dad88b0-8d9f-4ea1-b2c6-c10a4d6d0a4a" providerId="ADAL" clId="{F1EF626C-D9CF-4555-8696-0C9A9D5F08A2}" dt="2024-09-19T00:56:45.850" v="72" actId="1076"/>
        <pc:sldMkLst>
          <pc:docMk/>
          <pc:sldMk cId="2608318930" sldId="565"/>
        </pc:sldMkLst>
      </pc:sldChg>
      <pc:sldChg chg="modSp mod">
        <pc:chgData name="福原　颯(s24d164)" userId="5dad88b0-8d9f-4ea1-b2c6-c10a4d6d0a4a" providerId="ADAL" clId="{F1EF626C-D9CF-4555-8696-0C9A9D5F08A2}" dt="2024-09-19T01:03:27.531" v="170"/>
        <pc:sldMkLst>
          <pc:docMk/>
          <pc:sldMk cId="1971853744" sldId="568"/>
        </pc:sldMkLst>
      </pc:sldChg>
      <pc:sldChg chg="addSp delSp modSp mod">
        <pc:chgData name="福原　颯(s24d164)" userId="5dad88b0-8d9f-4ea1-b2c6-c10a4d6d0a4a" providerId="ADAL" clId="{F1EF626C-D9CF-4555-8696-0C9A9D5F08A2}" dt="2024-09-19T00:57:51.370" v="81" actId="14100"/>
        <pc:sldMkLst>
          <pc:docMk/>
          <pc:sldMk cId="4205508689" sldId="572"/>
        </pc:sldMkLst>
      </pc:sldChg>
      <pc:sldChg chg="modSp add mod">
        <pc:chgData name="福原　颯(s24d164)" userId="5dad88b0-8d9f-4ea1-b2c6-c10a4d6d0a4a" providerId="ADAL" clId="{F1EF626C-D9CF-4555-8696-0C9A9D5F08A2}" dt="2024-09-19T01:03:42.780" v="173" actId="113"/>
        <pc:sldMkLst>
          <pc:docMk/>
          <pc:sldMk cId="2127269367" sldId="575"/>
        </pc:sldMkLst>
      </pc:sldChg>
    </pc:docChg>
  </pc:docChgLst>
  <pc:docChgLst>
    <pc:chgData name="福原　颯(s24d164)" userId="5dad88b0-8d9f-4ea1-b2c6-c10a4d6d0a4a" providerId="ADAL" clId="{355EC059-47EA-4426-85E9-5506D5B5FA87}"/>
    <pc:docChg chg="undo custSel addSld delSld modSld">
      <pc:chgData name="福原　颯(s24d164)" userId="5dad88b0-8d9f-4ea1-b2c6-c10a4d6d0a4a" providerId="ADAL" clId="{355EC059-47EA-4426-85E9-5506D5B5FA87}" dt="2024-09-03T19:06:47.280" v="9327" actId="1076"/>
      <pc:docMkLst>
        <pc:docMk/>
      </pc:docMkLst>
      <pc:sldChg chg="modNotesTx">
        <pc:chgData name="福原　颯(s24d164)" userId="5dad88b0-8d9f-4ea1-b2c6-c10a4d6d0a4a" providerId="ADAL" clId="{355EC059-47EA-4426-85E9-5506D5B5FA87}" dt="2024-09-03T15:41:41.186" v="157" actId="20577"/>
        <pc:sldMkLst>
          <pc:docMk/>
          <pc:sldMk cId="1452277363" sldId="263"/>
        </pc:sldMkLst>
      </pc:sldChg>
      <pc:sldChg chg="addSp modSp mod modNotesTx">
        <pc:chgData name="福原　颯(s24d164)" userId="5dad88b0-8d9f-4ea1-b2c6-c10a4d6d0a4a" providerId="ADAL" clId="{355EC059-47EA-4426-85E9-5506D5B5FA87}" dt="2024-09-03T16:26:16.273" v="3459" actId="20577"/>
        <pc:sldMkLst>
          <pc:docMk/>
          <pc:sldMk cId="418382245" sldId="363"/>
        </pc:sldMkLst>
      </pc:sldChg>
      <pc:sldChg chg="addSp delSp modSp mod delAnim modAnim modNotesTx">
        <pc:chgData name="福原　颯(s24d164)" userId="5dad88b0-8d9f-4ea1-b2c6-c10a4d6d0a4a" providerId="ADAL" clId="{355EC059-47EA-4426-85E9-5506D5B5FA87}" dt="2024-09-03T16:10:38.742" v="2452" actId="20577"/>
        <pc:sldMkLst>
          <pc:docMk/>
          <pc:sldMk cId="2022843415" sldId="367"/>
        </pc:sldMkLst>
      </pc:sldChg>
      <pc:sldChg chg="modSp mod">
        <pc:chgData name="福原　颯(s24d164)" userId="5dad88b0-8d9f-4ea1-b2c6-c10a4d6d0a4a" providerId="ADAL" clId="{355EC059-47EA-4426-85E9-5506D5B5FA87}" dt="2024-09-03T18:11:20.795" v="8651" actId="20577"/>
        <pc:sldMkLst>
          <pc:docMk/>
          <pc:sldMk cId="3280360261" sldId="416"/>
        </pc:sldMkLst>
      </pc:sldChg>
      <pc:sldChg chg="modSp modAnim modNotesTx">
        <pc:chgData name="福原　颯(s24d164)" userId="5dad88b0-8d9f-4ea1-b2c6-c10a4d6d0a4a" providerId="ADAL" clId="{355EC059-47EA-4426-85E9-5506D5B5FA87}" dt="2024-09-03T15:51:14.368" v="1096"/>
        <pc:sldMkLst>
          <pc:docMk/>
          <pc:sldMk cId="545113248" sldId="449"/>
        </pc:sldMkLst>
      </pc:sldChg>
      <pc:sldChg chg="modSp mod modNotesTx">
        <pc:chgData name="福原　颯(s24d164)" userId="5dad88b0-8d9f-4ea1-b2c6-c10a4d6d0a4a" providerId="ADAL" clId="{355EC059-47EA-4426-85E9-5506D5B5FA87}" dt="2024-09-03T16:42:10.708" v="4967" actId="20577"/>
        <pc:sldMkLst>
          <pc:docMk/>
          <pc:sldMk cId="2700123302" sldId="451"/>
        </pc:sldMkLst>
      </pc:sldChg>
      <pc:sldChg chg="modNotesTx">
        <pc:chgData name="福原　颯(s24d164)" userId="5dad88b0-8d9f-4ea1-b2c6-c10a4d6d0a4a" providerId="ADAL" clId="{355EC059-47EA-4426-85E9-5506D5B5FA87}" dt="2024-09-03T16:27:55.310" v="3672" actId="20577"/>
        <pc:sldMkLst>
          <pc:docMk/>
          <pc:sldMk cId="3866724337" sldId="453"/>
        </pc:sldMkLst>
      </pc:sldChg>
      <pc:sldChg chg="modNotesTx">
        <pc:chgData name="福原　颯(s24d164)" userId="5dad88b0-8d9f-4ea1-b2c6-c10a4d6d0a4a" providerId="ADAL" clId="{355EC059-47EA-4426-85E9-5506D5B5FA87}" dt="2024-09-03T16:59:27.394" v="5302" actId="20577"/>
        <pc:sldMkLst>
          <pc:docMk/>
          <pc:sldMk cId="423420648" sldId="454"/>
        </pc:sldMkLst>
      </pc:sldChg>
      <pc:sldChg chg="modNotesTx">
        <pc:chgData name="福原　颯(s24d164)" userId="5dad88b0-8d9f-4ea1-b2c6-c10a4d6d0a4a" providerId="ADAL" clId="{355EC059-47EA-4426-85E9-5506D5B5FA87}" dt="2024-09-03T16:59:10.093" v="5232" actId="20577"/>
        <pc:sldMkLst>
          <pc:docMk/>
          <pc:sldMk cId="232895314" sldId="455"/>
        </pc:sldMkLst>
      </pc:sldChg>
      <pc:sldChg chg="modSp mod modNotesTx">
        <pc:chgData name="福原　颯(s24d164)" userId="5dad88b0-8d9f-4ea1-b2c6-c10a4d6d0a4a" providerId="ADAL" clId="{355EC059-47EA-4426-85E9-5506D5B5FA87}" dt="2024-09-03T18:06:02.751" v="8620" actId="20577"/>
        <pc:sldMkLst>
          <pc:docMk/>
          <pc:sldMk cId="2356944368" sldId="457"/>
        </pc:sldMkLst>
      </pc:sldChg>
      <pc:sldChg chg="addSp modSp mod modNotesTx">
        <pc:chgData name="福原　颯(s24d164)" userId="5dad88b0-8d9f-4ea1-b2c6-c10a4d6d0a4a" providerId="ADAL" clId="{355EC059-47EA-4426-85E9-5506D5B5FA87}" dt="2024-09-03T16:40:25.948" v="4789" actId="14100"/>
        <pc:sldMkLst>
          <pc:docMk/>
          <pc:sldMk cId="3189240835" sldId="459"/>
        </pc:sldMkLst>
      </pc:sldChg>
      <pc:sldChg chg="modSp mod modNotesTx">
        <pc:chgData name="福原　颯(s24d164)" userId="5dad88b0-8d9f-4ea1-b2c6-c10a4d6d0a4a" providerId="ADAL" clId="{355EC059-47EA-4426-85E9-5506D5B5FA87}" dt="2024-09-03T17:35:41.834" v="6987" actId="20577"/>
        <pc:sldMkLst>
          <pc:docMk/>
          <pc:sldMk cId="845863417" sldId="461"/>
        </pc:sldMkLst>
      </pc:sldChg>
      <pc:sldChg chg="modSp mod modNotesTx">
        <pc:chgData name="福原　颯(s24d164)" userId="5dad88b0-8d9f-4ea1-b2c6-c10a4d6d0a4a" providerId="ADAL" clId="{355EC059-47EA-4426-85E9-5506D5B5FA87}" dt="2024-09-03T17:52:49.317" v="8101" actId="20577"/>
        <pc:sldMkLst>
          <pc:docMk/>
          <pc:sldMk cId="3413148916" sldId="468"/>
        </pc:sldMkLst>
      </pc:sldChg>
      <pc:sldChg chg="modNotesTx">
        <pc:chgData name="福原　颯(s24d164)" userId="5dad88b0-8d9f-4ea1-b2c6-c10a4d6d0a4a" providerId="ADAL" clId="{355EC059-47EA-4426-85E9-5506D5B5FA87}" dt="2024-09-03T17:53:09.737" v="8122" actId="20577"/>
        <pc:sldMkLst>
          <pc:docMk/>
          <pc:sldMk cId="2760283428" sldId="469"/>
        </pc:sldMkLst>
      </pc:sldChg>
      <pc:sldChg chg="modNotesTx">
        <pc:chgData name="福原　颯(s24d164)" userId="5dad88b0-8d9f-4ea1-b2c6-c10a4d6d0a4a" providerId="ADAL" clId="{355EC059-47EA-4426-85E9-5506D5B5FA87}" dt="2024-09-03T18:10:03.526" v="8647" actId="20577"/>
        <pc:sldMkLst>
          <pc:docMk/>
          <pc:sldMk cId="3244430561" sldId="470"/>
        </pc:sldMkLst>
      </pc:sldChg>
      <pc:sldChg chg="modNotesTx">
        <pc:chgData name="福原　颯(s24d164)" userId="5dad88b0-8d9f-4ea1-b2c6-c10a4d6d0a4a" providerId="ADAL" clId="{355EC059-47EA-4426-85E9-5506D5B5FA87}" dt="2024-09-03T18:05:13.345" v="8619" actId="20577"/>
        <pc:sldMkLst>
          <pc:docMk/>
          <pc:sldMk cId="4064885365" sldId="471"/>
        </pc:sldMkLst>
      </pc:sldChg>
      <pc:sldChg chg="modNotesTx">
        <pc:chgData name="福原　颯(s24d164)" userId="5dad88b0-8d9f-4ea1-b2c6-c10a4d6d0a4a" providerId="ADAL" clId="{355EC059-47EA-4426-85E9-5506D5B5FA87}" dt="2024-09-03T18:12:05.105" v="8738" actId="20577"/>
        <pc:sldMkLst>
          <pc:docMk/>
          <pc:sldMk cId="2295866264" sldId="472"/>
        </pc:sldMkLst>
      </pc:sldChg>
      <pc:sldChg chg="modNotesTx">
        <pc:chgData name="福原　颯(s24d164)" userId="5dad88b0-8d9f-4ea1-b2c6-c10a4d6d0a4a" providerId="ADAL" clId="{355EC059-47EA-4426-85E9-5506D5B5FA87}" dt="2024-09-03T18:13:53.035" v="8857" actId="20577"/>
        <pc:sldMkLst>
          <pc:docMk/>
          <pc:sldMk cId="3397892319" sldId="475"/>
        </pc:sldMkLst>
      </pc:sldChg>
      <pc:sldChg chg="modSp mod modNotesTx">
        <pc:chgData name="福原　颯(s24d164)" userId="5dad88b0-8d9f-4ea1-b2c6-c10a4d6d0a4a" providerId="ADAL" clId="{355EC059-47EA-4426-85E9-5506D5B5FA87}" dt="2024-09-03T18:15:04.082" v="8999" actId="20577"/>
        <pc:sldMkLst>
          <pc:docMk/>
          <pc:sldMk cId="4109290282" sldId="478"/>
        </pc:sldMkLst>
      </pc:sldChg>
      <pc:sldChg chg="modNotesTx">
        <pc:chgData name="福原　颯(s24d164)" userId="5dad88b0-8d9f-4ea1-b2c6-c10a4d6d0a4a" providerId="ADAL" clId="{355EC059-47EA-4426-85E9-5506D5B5FA87}" dt="2024-09-03T18:16:07.402" v="9143" actId="20577"/>
        <pc:sldMkLst>
          <pc:docMk/>
          <pc:sldMk cId="563991941" sldId="480"/>
        </pc:sldMkLst>
      </pc:sldChg>
      <pc:sldChg chg="modNotesTx">
        <pc:chgData name="福原　颯(s24d164)" userId="5dad88b0-8d9f-4ea1-b2c6-c10a4d6d0a4a" providerId="ADAL" clId="{355EC059-47EA-4426-85E9-5506D5B5FA87}" dt="2024-09-03T18:16:59.812" v="9304" actId="20577"/>
        <pc:sldMkLst>
          <pc:docMk/>
          <pc:sldMk cId="1698350966" sldId="481"/>
        </pc:sldMkLst>
      </pc:sldChg>
      <pc:sldChg chg="addSp delSp modSp mod">
        <pc:chgData name="福原　颯(s24d164)" userId="5dad88b0-8d9f-4ea1-b2c6-c10a4d6d0a4a" providerId="ADAL" clId="{355EC059-47EA-4426-85E9-5506D5B5FA87}" dt="2024-09-03T19:06:47.280" v="9327" actId="1076"/>
        <pc:sldMkLst>
          <pc:docMk/>
          <pc:sldMk cId="1293918754" sldId="489"/>
        </pc:sldMkLst>
      </pc:sldChg>
      <pc:sldChg chg="modSp del modNotesTx">
        <pc:chgData name="福原　颯(s24d164)" userId="5dad88b0-8d9f-4ea1-b2c6-c10a4d6d0a4a" providerId="ADAL" clId="{355EC059-47EA-4426-85E9-5506D5B5FA87}" dt="2024-09-03T17:23:47.112" v="6772" actId="47"/>
        <pc:sldMkLst>
          <pc:docMk/>
          <pc:sldMk cId="3595924514" sldId="502"/>
        </pc:sldMkLst>
      </pc:sldChg>
      <pc:sldChg chg="modNotesTx">
        <pc:chgData name="福原　颯(s24d164)" userId="5dad88b0-8d9f-4ea1-b2c6-c10a4d6d0a4a" providerId="ADAL" clId="{355EC059-47EA-4426-85E9-5506D5B5FA87}" dt="2024-09-03T17:23:45.575" v="6771"/>
        <pc:sldMkLst>
          <pc:docMk/>
          <pc:sldMk cId="2605311112" sldId="504"/>
        </pc:sldMkLst>
      </pc:sldChg>
      <pc:sldChg chg="modSp mod modNotesTx">
        <pc:chgData name="福原　颯(s24d164)" userId="5dad88b0-8d9f-4ea1-b2c6-c10a4d6d0a4a" providerId="ADAL" clId="{355EC059-47EA-4426-85E9-5506D5B5FA87}" dt="2024-09-03T18:07:39.758" v="8633" actId="20577"/>
        <pc:sldMkLst>
          <pc:docMk/>
          <pc:sldMk cId="2210312100" sldId="505"/>
        </pc:sldMkLst>
      </pc:sldChg>
      <pc:sldChg chg="modNotesTx">
        <pc:chgData name="福原　颯(s24d164)" userId="5dad88b0-8d9f-4ea1-b2c6-c10a4d6d0a4a" providerId="ADAL" clId="{355EC059-47EA-4426-85E9-5506D5B5FA87}" dt="2024-09-03T17:40:05.285" v="7334" actId="20577"/>
        <pc:sldMkLst>
          <pc:docMk/>
          <pc:sldMk cId="1999581275" sldId="506"/>
        </pc:sldMkLst>
      </pc:sldChg>
      <pc:sldChg chg="modNotesTx">
        <pc:chgData name="福原　颯(s24d164)" userId="5dad88b0-8d9f-4ea1-b2c6-c10a4d6d0a4a" providerId="ADAL" clId="{355EC059-47EA-4426-85E9-5506D5B5FA87}" dt="2024-09-03T17:51:31.518" v="8035" actId="20577"/>
        <pc:sldMkLst>
          <pc:docMk/>
          <pc:sldMk cId="3063014634" sldId="507"/>
        </pc:sldMkLst>
      </pc:sldChg>
      <pc:sldChg chg="addSp modSp add mod modNotesTx">
        <pc:chgData name="福原　颯(s24d164)" userId="5dad88b0-8d9f-4ea1-b2c6-c10a4d6d0a4a" providerId="ADAL" clId="{355EC059-47EA-4426-85E9-5506D5B5FA87}" dt="2024-09-03T15:46:07.247" v="410" actId="20577"/>
        <pc:sldMkLst>
          <pc:docMk/>
          <pc:sldMk cId="3201525150" sldId="508"/>
        </pc:sldMkLst>
      </pc:sldChg>
      <pc:sldChg chg="addSp delSp modSp add mod modAnim modNotesTx">
        <pc:chgData name="福原　颯(s24d164)" userId="5dad88b0-8d9f-4ea1-b2c6-c10a4d6d0a4a" providerId="ADAL" clId="{355EC059-47EA-4426-85E9-5506D5B5FA87}" dt="2024-09-03T16:11:04.929" v="2472" actId="20577"/>
        <pc:sldMkLst>
          <pc:docMk/>
          <pc:sldMk cId="3241033273" sldId="509"/>
        </pc:sldMkLst>
      </pc:sldChg>
      <pc:sldChg chg="modSp add mod modNotesTx">
        <pc:chgData name="福原　颯(s24d164)" userId="5dad88b0-8d9f-4ea1-b2c6-c10a4d6d0a4a" providerId="ADAL" clId="{355EC059-47EA-4426-85E9-5506D5B5FA87}" dt="2024-09-03T16:12:03.178" v="2693" actId="20577"/>
        <pc:sldMkLst>
          <pc:docMk/>
          <pc:sldMk cId="2422897799" sldId="510"/>
        </pc:sldMkLst>
      </pc:sldChg>
      <pc:sldChg chg="add del">
        <pc:chgData name="福原　颯(s24d164)" userId="5dad88b0-8d9f-4ea1-b2c6-c10a4d6d0a4a" providerId="ADAL" clId="{355EC059-47EA-4426-85E9-5506D5B5FA87}" dt="2024-09-03T17:05:35.627" v="5750" actId="47"/>
        <pc:sldMkLst>
          <pc:docMk/>
          <pc:sldMk cId="892616532" sldId="511"/>
        </pc:sldMkLst>
      </pc:sldChg>
    </pc:docChg>
  </pc:docChgLst>
  <pc:docChgLst>
    <pc:chgData name="福原　颯(s24d164)" userId="5dad88b0-8d9f-4ea1-b2c6-c10a4d6d0a4a" providerId="ADAL" clId="{397F9C7E-B161-42B6-AB2D-46469231273F}"/>
    <pc:docChg chg="undo custSel addSld delSld modSld sldOrd">
      <pc:chgData name="福原　颯(s24d164)" userId="5dad88b0-8d9f-4ea1-b2c6-c10a4d6d0a4a" providerId="ADAL" clId="{397F9C7E-B161-42B6-AB2D-46469231273F}" dt="2024-09-02T13:36:15.939" v="3943" actId="47"/>
      <pc:docMkLst>
        <pc:docMk/>
      </pc:docMkLst>
      <pc:sldChg chg="modSp mod">
        <pc:chgData name="福原　颯(s24d164)" userId="5dad88b0-8d9f-4ea1-b2c6-c10a4d6d0a4a" providerId="ADAL" clId="{397F9C7E-B161-42B6-AB2D-46469231273F}" dt="2024-09-02T11:53:43.087" v="277" actId="20577"/>
        <pc:sldMkLst>
          <pc:docMk/>
          <pc:sldMk cId="232895314" sldId="455"/>
        </pc:sldMkLst>
      </pc:sldChg>
      <pc:sldChg chg="modSp mod">
        <pc:chgData name="福原　颯(s24d164)" userId="5dad88b0-8d9f-4ea1-b2c6-c10a4d6d0a4a" providerId="ADAL" clId="{397F9C7E-B161-42B6-AB2D-46469231273F}" dt="2024-09-02T12:02:14.343" v="486" actId="20577"/>
        <pc:sldMkLst>
          <pc:docMk/>
          <pc:sldMk cId="2356944368" sldId="457"/>
        </pc:sldMkLst>
      </pc:sldChg>
      <pc:sldChg chg="modSp add mod">
        <pc:chgData name="福原　颯(s24d164)" userId="5dad88b0-8d9f-4ea1-b2c6-c10a4d6d0a4a" providerId="ADAL" clId="{397F9C7E-B161-42B6-AB2D-46469231273F}" dt="2024-09-02T11:51:29.907" v="62" actId="20577"/>
        <pc:sldMkLst>
          <pc:docMk/>
          <pc:sldMk cId="2660268244" sldId="473"/>
        </pc:sldMkLst>
      </pc:sldChg>
      <pc:sldChg chg="modSp add mod">
        <pc:chgData name="福原　颯(s24d164)" userId="5dad88b0-8d9f-4ea1-b2c6-c10a4d6d0a4a" providerId="ADAL" clId="{397F9C7E-B161-42B6-AB2D-46469231273F}" dt="2024-09-02T11:52:11.489" v="84" actId="20577"/>
        <pc:sldMkLst>
          <pc:docMk/>
          <pc:sldMk cId="3666141805" sldId="474"/>
        </pc:sldMkLst>
      </pc:sldChg>
      <pc:sldChg chg="addSp delSp modSp add mod">
        <pc:chgData name="福原　颯(s24d164)" userId="5dad88b0-8d9f-4ea1-b2c6-c10a4d6d0a4a" providerId="ADAL" clId="{397F9C7E-B161-42B6-AB2D-46469231273F}" dt="2024-09-02T12:09:50.624" v="998" actId="403"/>
        <pc:sldMkLst>
          <pc:docMk/>
          <pc:sldMk cId="3397892319" sldId="475"/>
        </pc:sldMkLst>
      </pc:sldChg>
      <pc:sldChg chg="addSp delSp modSp add del mod">
        <pc:chgData name="福原　颯(s24d164)" userId="5dad88b0-8d9f-4ea1-b2c6-c10a4d6d0a4a" providerId="ADAL" clId="{397F9C7E-B161-42B6-AB2D-46469231273F}" dt="2024-09-02T13:36:15.939" v="3943" actId="47"/>
        <pc:sldMkLst>
          <pc:docMk/>
          <pc:sldMk cId="1430831062" sldId="476"/>
        </pc:sldMkLst>
      </pc:sldChg>
      <pc:sldChg chg="add">
        <pc:chgData name="福原　颯(s24d164)" userId="5dad88b0-8d9f-4ea1-b2c6-c10a4d6d0a4a" providerId="ADAL" clId="{397F9C7E-B161-42B6-AB2D-46469231273F}" dt="2024-09-02T11:59:09.188" v="319" actId="2890"/>
        <pc:sldMkLst>
          <pc:docMk/>
          <pc:sldMk cId="4154413514" sldId="477"/>
        </pc:sldMkLst>
      </pc:sldChg>
      <pc:sldChg chg="addSp modSp add mod ord">
        <pc:chgData name="福原　颯(s24d164)" userId="5dad88b0-8d9f-4ea1-b2c6-c10a4d6d0a4a" providerId="ADAL" clId="{397F9C7E-B161-42B6-AB2D-46469231273F}" dt="2024-09-02T12:48:24.323" v="2398" actId="207"/>
        <pc:sldMkLst>
          <pc:docMk/>
          <pc:sldMk cId="4109290282" sldId="478"/>
        </pc:sldMkLst>
      </pc:sldChg>
      <pc:sldChg chg="addSp delSp modSp add del mod">
        <pc:chgData name="福原　颯(s24d164)" userId="5dad88b0-8d9f-4ea1-b2c6-c10a4d6d0a4a" providerId="ADAL" clId="{397F9C7E-B161-42B6-AB2D-46469231273F}" dt="2024-09-02T13:36:15.939" v="3943" actId="47"/>
        <pc:sldMkLst>
          <pc:docMk/>
          <pc:sldMk cId="3561415440" sldId="479"/>
        </pc:sldMkLst>
      </pc:sldChg>
      <pc:sldChg chg="modSp add mod ord">
        <pc:chgData name="福原　颯(s24d164)" userId="5dad88b0-8d9f-4ea1-b2c6-c10a4d6d0a4a" providerId="ADAL" clId="{397F9C7E-B161-42B6-AB2D-46469231273F}" dt="2024-09-02T12:24:36.700" v="1449" actId="2710"/>
        <pc:sldMkLst>
          <pc:docMk/>
          <pc:sldMk cId="563991941" sldId="480"/>
        </pc:sldMkLst>
      </pc:sldChg>
      <pc:sldChg chg="addSp delSp modSp add mod">
        <pc:chgData name="福原　颯(s24d164)" userId="5dad88b0-8d9f-4ea1-b2c6-c10a4d6d0a4a" providerId="ADAL" clId="{397F9C7E-B161-42B6-AB2D-46469231273F}" dt="2024-09-02T12:34:12.088" v="1923" actId="20577"/>
        <pc:sldMkLst>
          <pc:docMk/>
          <pc:sldMk cId="1698350966" sldId="481"/>
        </pc:sldMkLst>
      </pc:sldChg>
      <pc:sldChg chg="modSp add mod">
        <pc:chgData name="福原　颯(s24d164)" userId="5dad88b0-8d9f-4ea1-b2c6-c10a4d6d0a4a" providerId="ADAL" clId="{397F9C7E-B161-42B6-AB2D-46469231273F}" dt="2024-09-02T12:48:57.658" v="2423" actId="20577"/>
        <pc:sldMkLst>
          <pc:docMk/>
          <pc:sldMk cId="3587152433" sldId="482"/>
        </pc:sldMkLst>
      </pc:sldChg>
      <pc:sldChg chg="addSp delSp modSp add mod">
        <pc:chgData name="福原　颯(s24d164)" userId="5dad88b0-8d9f-4ea1-b2c6-c10a4d6d0a4a" providerId="ADAL" clId="{397F9C7E-B161-42B6-AB2D-46469231273F}" dt="2024-09-02T13:12:17.887" v="2890" actId="20577"/>
        <pc:sldMkLst>
          <pc:docMk/>
          <pc:sldMk cId="4251583710" sldId="483"/>
        </pc:sldMkLst>
      </pc:sldChg>
      <pc:sldChg chg="modSp add mod ord">
        <pc:chgData name="福原　颯(s24d164)" userId="5dad88b0-8d9f-4ea1-b2c6-c10a4d6d0a4a" providerId="ADAL" clId="{397F9C7E-B161-42B6-AB2D-46469231273F}" dt="2024-09-02T13:19:04.959" v="3221"/>
        <pc:sldMkLst>
          <pc:docMk/>
          <pc:sldMk cId="2279615458" sldId="484"/>
        </pc:sldMkLst>
      </pc:sldChg>
      <pc:sldChg chg="addSp delSp modSp add mod">
        <pc:chgData name="福原　颯(s24d164)" userId="5dad88b0-8d9f-4ea1-b2c6-c10a4d6d0a4a" providerId="ADAL" clId="{397F9C7E-B161-42B6-AB2D-46469231273F}" dt="2024-09-02T13:24:23.643" v="3395" actId="21"/>
        <pc:sldMkLst>
          <pc:docMk/>
          <pc:sldMk cId="1662944057" sldId="485"/>
        </pc:sldMkLst>
      </pc:sldChg>
      <pc:sldChg chg="addSp delSp modSp add mod">
        <pc:chgData name="福原　颯(s24d164)" userId="5dad88b0-8d9f-4ea1-b2c6-c10a4d6d0a4a" providerId="ADAL" clId="{397F9C7E-B161-42B6-AB2D-46469231273F}" dt="2024-09-02T13:23:40.301" v="3383" actId="207"/>
        <pc:sldMkLst>
          <pc:docMk/>
          <pc:sldMk cId="928350818" sldId="486"/>
        </pc:sldMkLst>
      </pc:sldChg>
      <pc:sldChg chg="add">
        <pc:chgData name="福原　颯(s24d164)" userId="5dad88b0-8d9f-4ea1-b2c6-c10a4d6d0a4a" providerId="ADAL" clId="{397F9C7E-B161-42B6-AB2D-46469231273F}" dt="2024-09-02T13:19:27.489" v="3222"/>
        <pc:sldMkLst>
          <pc:docMk/>
          <pc:sldMk cId="195254820" sldId="487"/>
        </pc:sldMkLst>
      </pc:sldChg>
      <pc:sldChg chg="addSp delSp modSp add mod">
        <pc:chgData name="福原　颯(s24d164)" userId="5dad88b0-8d9f-4ea1-b2c6-c10a4d6d0a4a" providerId="ADAL" clId="{397F9C7E-B161-42B6-AB2D-46469231273F}" dt="2024-09-02T13:26:20.378" v="3494" actId="20577"/>
        <pc:sldMkLst>
          <pc:docMk/>
          <pc:sldMk cId="3007412481" sldId="488"/>
        </pc:sldMkLst>
      </pc:sldChg>
      <pc:sldChg chg="addSp delSp modSp add mod">
        <pc:chgData name="福原　颯(s24d164)" userId="5dad88b0-8d9f-4ea1-b2c6-c10a4d6d0a4a" providerId="ADAL" clId="{397F9C7E-B161-42B6-AB2D-46469231273F}" dt="2024-09-02T13:35:25.249" v="3941" actId="20577"/>
        <pc:sldMkLst>
          <pc:docMk/>
          <pc:sldMk cId="1293918754" sldId="489"/>
        </pc:sldMkLst>
      </pc:sldChg>
      <pc:sldChg chg="add">
        <pc:chgData name="福原　颯(s24d164)" userId="5dad88b0-8d9f-4ea1-b2c6-c10a4d6d0a4a" providerId="ADAL" clId="{397F9C7E-B161-42B6-AB2D-46469231273F}" dt="2024-09-02T13:36:08.407" v="3942"/>
        <pc:sldMkLst>
          <pc:docMk/>
          <pc:sldMk cId="1238039418" sldId="490"/>
        </pc:sldMkLst>
      </pc:sldChg>
      <pc:sldChg chg="add">
        <pc:chgData name="福原　颯(s24d164)" userId="5dad88b0-8d9f-4ea1-b2c6-c10a4d6d0a4a" providerId="ADAL" clId="{397F9C7E-B161-42B6-AB2D-46469231273F}" dt="2024-09-02T13:36:08.407" v="3942"/>
        <pc:sldMkLst>
          <pc:docMk/>
          <pc:sldMk cId="3211953700" sldId="491"/>
        </pc:sldMkLst>
      </pc:sldChg>
      <pc:sldChg chg="add">
        <pc:chgData name="福原　颯(s24d164)" userId="5dad88b0-8d9f-4ea1-b2c6-c10a4d6d0a4a" providerId="ADAL" clId="{397F9C7E-B161-42B6-AB2D-46469231273F}" dt="2024-09-02T13:36:08.407" v="3942"/>
        <pc:sldMkLst>
          <pc:docMk/>
          <pc:sldMk cId="2506245929" sldId="492"/>
        </pc:sldMkLst>
      </pc:sldChg>
    </pc:docChg>
  </pc:docChgLst>
  <pc:docChgLst>
    <pc:chgData name="福原　颯(s24d164)" userId="5dad88b0-8d9f-4ea1-b2c6-c10a4d6d0a4a" providerId="ADAL" clId="{C7B67ADF-288E-4B2D-91FB-1F0C97DAC154}"/>
    <pc:docChg chg="undo custSel addSld modSld">
      <pc:chgData name="福原　颯(s24d164)" userId="5dad88b0-8d9f-4ea1-b2c6-c10a4d6d0a4a" providerId="ADAL" clId="{C7B67ADF-288E-4B2D-91FB-1F0C97DAC154}" dt="2024-09-17T03:44:44.702" v="4606" actId="20577"/>
      <pc:docMkLst>
        <pc:docMk/>
      </pc:docMkLst>
      <pc:sldChg chg="modSp mod">
        <pc:chgData name="福原　颯(s24d164)" userId="5dad88b0-8d9f-4ea1-b2c6-c10a4d6d0a4a" providerId="ADAL" clId="{C7B67ADF-288E-4B2D-91FB-1F0C97DAC154}" dt="2024-09-17T02:02:32.052" v="451" actId="1076"/>
        <pc:sldMkLst>
          <pc:docMk/>
          <pc:sldMk cId="1452277363" sldId="263"/>
        </pc:sldMkLst>
      </pc:sldChg>
      <pc:sldChg chg="modSp mod">
        <pc:chgData name="福原　颯(s24d164)" userId="5dad88b0-8d9f-4ea1-b2c6-c10a4d6d0a4a" providerId="ADAL" clId="{C7B67ADF-288E-4B2D-91FB-1F0C97DAC154}" dt="2024-09-17T01:57:48.895" v="115" actId="20577"/>
        <pc:sldMkLst>
          <pc:docMk/>
          <pc:sldMk cId="3280360261" sldId="416"/>
        </pc:sldMkLst>
      </pc:sldChg>
      <pc:sldChg chg="addSp delSp modSp mod delAnim">
        <pc:chgData name="福原　颯(s24d164)" userId="5dad88b0-8d9f-4ea1-b2c6-c10a4d6d0a4a" providerId="ADAL" clId="{C7B67ADF-288E-4B2D-91FB-1F0C97DAC154}" dt="2024-09-17T02:11:56.498" v="821" actId="1076"/>
        <pc:sldMkLst>
          <pc:docMk/>
          <pc:sldMk cId="545113248" sldId="449"/>
        </pc:sldMkLst>
      </pc:sldChg>
      <pc:sldChg chg="add">
        <pc:chgData name="福原　颯(s24d164)" userId="5dad88b0-8d9f-4ea1-b2c6-c10a4d6d0a4a" providerId="ADAL" clId="{C7B67ADF-288E-4B2D-91FB-1F0C97DAC154}" dt="2024-09-17T02:02:45.280" v="452" actId="2890"/>
        <pc:sldMkLst>
          <pc:docMk/>
          <pc:sldMk cId="2296751089" sldId="511"/>
        </pc:sldMkLst>
      </pc:sldChg>
      <pc:sldChg chg="addSp delSp modSp add mod">
        <pc:chgData name="福原　颯(s24d164)" userId="5dad88b0-8d9f-4ea1-b2c6-c10a4d6d0a4a" providerId="ADAL" clId="{C7B67ADF-288E-4B2D-91FB-1F0C97DAC154}" dt="2024-09-17T02:39:06.107" v="1988" actId="20577"/>
        <pc:sldMkLst>
          <pc:docMk/>
          <pc:sldMk cId="2825117793" sldId="512"/>
        </pc:sldMkLst>
      </pc:sldChg>
      <pc:sldChg chg="addSp delSp modSp add mod">
        <pc:chgData name="福原　颯(s24d164)" userId="5dad88b0-8d9f-4ea1-b2c6-c10a4d6d0a4a" providerId="ADAL" clId="{C7B67ADF-288E-4B2D-91FB-1F0C97DAC154}" dt="2024-09-17T02:47:33.153" v="2058" actId="20577"/>
        <pc:sldMkLst>
          <pc:docMk/>
          <pc:sldMk cId="3274072135" sldId="513"/>
        </pc:sldMkLst>
      </pc:sldChg>
      <pc:sldChg chg="add">
        <pc:chgData name="福原　颯(s24d164)" userId="5dad88b0-8d9f-4ea1-b2c6-c10a4d6d0a4a" providerId="ADAL" clId="{C7B67ADF-288E-4B2D-91FB-1F0C97DAC154}" dt="2024-09-17T02:39:14.649" v="1989" actId="2890"/>
        <pc:sldMkLst>
          <pc:docMk/>
          <pc:sldMk cId="1763109654" sldId="514"/>
        </pc:sldMkLst>
      </pc:sldChg>
      <pc:sldChg chg="addSp delSp modSp add mod">
        <pc:chgData name="福原　颯(s24d164)" userId="5dad88b0-8d9f-4ea1-b2c6-c10a4d6d0a4a" providerId="ADAL" clId="{C7B67ADF-288E-4B2D-91FB-1F0C97DAC154}" dt="2024-09-17T03:36:22.572" v="3981" actId="20577"/>
        <pc:sldMkLst>
          <pc:docMk/>
          <pc:sldMk cId="490490762" sldId="515"/>
        </pc:sldMkLst>
      </pc:sldChg>
      <pc:sldChg chg="delSp modSp add mod">
        <pc:chgData name="福原　颯(s24d164)" userId="5dad88b0-8d9f-4ea1-b2c6-c10a4d6d0a4a" providerId="ADAL" clId="{C7B67ADF-288E-4B2D-91FB-1F0C97DAC154}" dt="2024-09-17T03:22:47.527" v="3669" actId="20577"/>
        <pc:sldMkLst>
          <pc:docMk/>
          <pc:sldMk cId="4060169230" sldId="516"/>
        </pc:sldMkLst>
      </pc:sldChg>
      <pc:sldChg chg="modSp add mod">
        <pc:chgData name="福原　颯(s24d164)" userId="5dad88b0-8d9f-4ea1-b2c6-c10a4d6d0a4a" providerId="ADAL" clId="{C7B67ADF-288E-4B2D-91FB-1F0C97DAC154}" dt="2024-09-17T03:44:44.702" v="4606" actId="20577"/>
        <pc:sldMkLst>
          <pc:docMk/>
          <pc:sldMk cId="707447553" sldId="517"/>
        </pc:sldMkLst>
      </pc:sldChg>
      <pc:sldChg chg="add">
        <pc:chgData name="福原　颯(s24d164)" userId="5dad88b0-8d9f-4ea1-b2c6-c10a4d6d0a4a" providerId="ADAL" clId="{C7B67ADF-288E-4B2D-91FB-1F0C97DAC154}" dt="2024-09-17T03:42:53.131" v="4481" actId="2890"/>
        <pc:sldMkLst>
          <pc:docMk/>
          <pc:sldMk cId="3235681266" sldId="518"/>
        </pc:sldMkLst>
      </pc:sldChg>
    </pc:docChg>
  </pc:docChgLst>
  <pc:docChgLst>
    <pc:chgData name="福原　颯(s24d164)" userId="5dad88b0-8d9f-4ea1-b2c6-c10a4d6d0a4a" providerId="ADAL" clId="{D1ACA527-0B31-4695-A5B8-6E385A74F40F}"/>
    <pc:docChg chg="undo custSel addSld delSld modSld sldOrd">
      <pc:chgData name="福原　颯(s24d164)" userId="5dad88b0-8d9f-4ea1-b2c6-c10a4d6d0a4a" providerId="ADAL" clId="{D1ACA527-0B31-4695-A5B8-6E385A74F40F}" dt="2024-09-02T10:55:43.220" v="5771" actId="478"/>
      <pc:docMkLst>
        <pc:docMk/>
      </pc:docMkLst>
      <pc:sldChg chg="modSp mod">
        <pc:chgData name="福原　颯(s24d164)" userId="5dad88b0-8d9f-4ea1-b2c6-c10a4d6d0a4a" providerId="ADAL" clId="{D1ACA527-0B31-4695-A5B8-6E385A74F40F}" dt="2024-09-02T07:21:43.459" v="197" actId="1076"/>
        <pc:sldMkLst>
          <pc:docMk/>
          <pc:sldMk cId="1452277363" sldId="263"/>
        </pc:sldMkLst>
      </pc:sldChg>
      <pc:sldChg chg="modSp mod">
        <pc:chgData name="福原　颯(s24d164)" userId="5dad88b0-8d9f-4ea1-b2c6-c10a4d6d0a4a" providerId="ADAL" clId="{D1ACA527-0B31-4695-A5B8-6E385A74F40F}" dt="2024-09-02T09:16:05.765" v="3428" actId="404"/>
        <pc:sldMkLst>
          <pc:docMk/>
          <pc:sldMk cId="3890680131" sldId="270"/>
        </pc:sldMkLst>
      </pc:sldChg>
      <pc:sldChg chg="modSp mod">
        <pc:chgData name="福原　颯(s24d164)" userId="5dad88b0-8d9f-4ea1-b2c6-c10a4d6d0a4a" providerId="ADAL" clId="{D1ACA527-0B31-4695-A5B8-6E385A74F40F}" dt="2024-09-02T08:14:22.303" v="2645" actId="2710"/>
        <pc:sldMkLst>
          <pc:docMk/>
          <pc:sldMk cId="3174857054" sldId="292"/>
        </pc:sldMkLst>
      </pc:sldChg>
      <pc:sldChg chg="modSp mod">
        <pc:chgData name="福原　颯(s24d164)" userId="5dad88b0-8d9f-4ea1-b2c6-c10a4d6d0a4a" providerId="ADAL" clId="{D1ACA527-0B31-4695-A5B8-6E385A74F40F}" dt="2024-09-02T07:39:11.015" v="707" actId="20577"/>
        <pc:sldMkLst>
          <pc:docMk/>
          <pc:sldMk cId="3669437246" sldId="296"/>
        </pc:sldMkLst>
      </pc:sldChg>
      <pc:sldChg chg="addSp delSp modSp mod delAnim modShow">
        <pc:chgData name="福原　颯(s24d164)" userId="5dad88b0-8d9f-4ea1-b2c6-c10a4d6d0a4a" providerId="ADAL" clId="{D1ACA527-0B31-4695-A5B8-6E385A74F40F}" dt="2024-09-02T09:36:11.993" v="4531" actId="20577"/>
        <pc:sldMkLst>
          <pc:docMk/>
          <pc:sldMk cId="418382245" sldId="363"/>
        </pc:sldMkLst>
      </pc:sldChg>
      <pc:sldChg chg="modSp mod">
        <pc:chgData name="福原　颯(s24d164)" userId="5dad88b0-8d9f-4ea1-b2c6-c10a4d6d0a4a" providerId="ADAL" clId="{D1ACA527-0B31-4695-A5B8-6E385A74F40F}" dt="2024-09-02T09:22:39.182" v="3685" actId="403"/>
        <pc:sldMkLst>
          <pc:docMk/>
          <pc:sldMk cId="2022843415" sldId="367"/>
        </pc:sldMkLst>
      </pc:sldChg>
      <pc:sldChg chg="modSp mod">
        <pc:chgData name="福原　颯(s24d164)" userId="5dad88b0-8d9f-4ea1-b2c6-c10a4d6d0a4a" providerId="ADAL" clId="{D1ACA527-0B31-4695-A5B8-6E385A74F40F}" dt="2024-09-02T08:47:17.612" v="3345" actId="404"/>
        <pc:sldMkLst>
          <pc:docMk/>
          <pc:sldMk cId="3280360261" sldId="416"/>
        </pc:sldMkLst>
      </pc:sldChg>
      <pc:sldChg chg="addSp delSp modSp del mod delAnim">
        <pc:chgData name="福原　颯(s24d164)" userId="5dad88b0-8d9f-4ea1-b2c6-c10a4d6d0a4a" providerId="ADAL" clId="{D1ACA527-0B31-4695-A5B8-6E385A74F40F}" dt="2024-09-02T07:30:33.330" v="533" actId="47"/>
        <pc:sldMkLst>
          <pc:docMk/>
          <pc:sldMk cId="1819057369" sldId="440"/>
        </pc:sldMkLst>
      </pc:sldChg>
      <pc:sldChg chg="modSp add mod">
        <pc:chgData name="福原　颯(s24d164)" userId="5dad88b0-8d9f-4ea1-b2c6-c10a4d6d0a4a" providerId="ADAL" clId="{D1ACA527-0B31-4695-A5B8-6E385A74F40F}" dt="2024-09-02T09:22:32.742" v="3682" actId="403"/>
        <pc:sldMkLst>
          <pc:docMk/>
          <pc:sldMk cId="545113248" sldId="449"/>
        </pc:sldMkLst>
      </pc:sldChg>
      <pc:sldChg chg="delSp modSp add mod ord delAnim">
        <pc:chgData name="福原　颯(s24d164)" userId="5dad88b0-8d9f-4ea1-b2c6-c10a4d6d0a4a" providerId="ADAL" clId="{D1ACA527-0B31-4695-A5B8-6E385A74F40F}" dt="2024-09-02T09:33:25.266" v="4294" actId="20577"/>
        <pc:sldMkLst>
          <pc:docMk/>
          <pc:sldMk cId="1306570241" sldId="450"/>
        </pc:sldMkLst>
      </pc:sldChg>
      <pc:sldChg chg="addSp delSp modSp add mod ord">
        <pc:chgData name="福原　颯(s24d164)" userId="5dad88b0-8d9f-4ea1-b2c6-c10a4d6d0a4a" providerId="ADAL" clId="{D1ACA527-0B31-4695-A5B8-6E385A74F40F}" dt="2024-09-02T09:31:06.348" v="4244" actId="1076"/>
        <pc:sldMkLst>
          <pc:docMk/>
          <pc:sldMk cId="2700123302" sldId="451"/>
        </pc:sldMkLst>
      </pc:sldChg>
      <pc:sldChg chg="add del">
        <pc:chgData name="福原　颯(s24d164)" userId="5dad88b0-8d9f-4ea1-b2c6-c10a4d6d0a4a" providerId="ADAL" clId="{D1ACA527-0B31-4695-A5B8-6E385A74F40F}" dt="2024-09-02T08:48:22.666" v="3355" actId="47"/>
        <pc:sldMkLst>
          <pc:docMk/>
          <pc:sldMk cId="1594786073" sldId="452"/>
        </pc:sldMkLst>
      </pc:sldChg>
      <pc:sldChg chg="addSp delSp modSp add mod modShow">
        <pc:chgData name="福原　颯(s24d164)" userId="5dad88b0-8d9f-4ea1-b2c6-c10a4d6d0a4a" providerId="ADAL" clId="{D1ACA527-0B31-4695-A5B8-6E385A74F40F}" dt="2024-09-02T08:48:07.047" v="3354" actId="1076"/>
        <pc:sldMkLst>
          <pc:docMk/>
          <pc:sldMk cId="3866724337" sldId="453"/>
        </pc:sldMkLst>
      </pc:sldChg>
      <pc:sldChg chg="addSp delSp modSp add mod ord">
        <pc:chgData name="福原　颯(s24d164)" userId="5dad88b0-8d9f-4ea1-b2c6-c10a4d6d0a4a" providerId="ADAL" clId="{D1ACA527-0B31-4695-A5B8-6E385A74F40F}" dt="2024-09-02T09:16:00.405" v="3427" actId="1076"/>
        <pc:sldMkLst>
          <pc:docMk/>
          <pc:sldMk cId="423420648" sldId="454"/>
        </pc:sldMkLst>
      </pc:sldChg>
      <pc:sldChg chg="modSp add mod">
        <pc:chgData name="福原　颯(s24d164)" userId="5dad88b0-8d9f-4ea1-b2c6-c10a4d6d0a4a" providerId="ADAL" clId="{D1ACA527-0B31-4695-A5B8-6E385A74F40F}" dt="2024-09-02T09:34:54.423" v="4467" actId="20577"/>
        <pc:sldMkLst>
          <pc:docMk/>
          <pc:sldMk cId="232895314" sldId="455"/>
        </pc:sldMkLst>
      </pc:sldChg>
      <pc:sldChg chg="addSp delSp modSp add mod">
        <pc:chgData name="福原　颯(s24d164)" userId="5dad88b0-8d9f-4ea1-b2c6-c10a4d6d0a4a" providerId="ADAL" clId="{D1ACA527-0B31-4695-A5B8-6E385A74F40F}" dt="2024-09-02T09:59:43.348" v="5080" actId="14100"/>
        <pc:sldMkLst>
          <pc:docMk/>
          <pc:sldMk cId="609736001" sldId="456"/>
        </pc:sldMkLst>
      </pc:sldChg>
      <pc:sldChg chg="modSp add mod">
        <pc:chgData name="福原　颯(s24d164)" userId="5dad88b0-8d9f-4ea1-b2c6-c10a4d6d0a4a" providerId="ADAL" clId="{D1ACA527-0B31-4695-A5B8-6E385A74F40F}" dt="2024-09-02T09:52:38.372" v="4920" actId="207"/>
        <pc:sldMkLst>
          <pc:docMk/>
          <pc:sldMk cId="2356944368" sldId="457"/>
        </pc:sldMkLst>
      </pc:sldChg>
      <pc:sldChg chg="modSp add del mod">
        <pc:chgData name="福原　颯(s24d164)" userId="5dad88b0-8d9f-4ea1-b2c6-c10a4d6d0a4a" providerId="ADAL" clId="{D1ACA527-0B31-4695-A5B8-6E385A74F40F}" dt="2024-09-02T09:55:52.829" v="4961" actId="47"/>
        <pc:sldMkLst>
          <pc:docMk/>
          <pc:sldMk cId="3027847363" sldId="458"/>
        </pc:sldMkLst>
      </pc:sldChg>
      <pc:sldChg chg="addSp modSp add mod">
        <pc:chgData name="福原　颯(s24d164)" userId="5dad88b0-8d9f-4ea1-b2c6-c10a4d6d0a4a" providerId="ADAL" clId="{D1ACA527-0B31-4695-A5B8-6E385A74F40F}" dt="2024-09-02T09:40:51.655" v="4649" actId="255"/>
        <pc:sldMkLst>
          <pc:docMk/>
          <pc:sldMk cId="3189240835" sldId="459"/>
        </pc:sldMkLst>
      </pc:sldChg>
      <pc:sldChg chg="addSp delSp modSp add mod">
        <pc:chgData name="福原　颯(s24d164)" userId="5dad88b0-8d9f-4ea1-b2c6-c10a4d6d0a4a" providerId="ADAL" clId="{D1ACA527-0B31-4695-A5B8-6E385A74F40F}" dt="2024-09-02T10:02:40.869" v="5090" actId="1076"/>
        <pc:sldMkLst>
          <pc:docMk/>
          <pc:sldMk cId="551086192" sldId="460"/>
        </pc:sldMkLst>
      </pc:sldChg>
      <pc:sldChg chg="addSp delSp modSp add mod">
        <pc:chgData name="福原　颯(s24d164)" userId="5dad88b0-8d9f-4ea1-b2c6-c10a4d6d0a4a" providerId="ADAL" clId="{D1ACA527-0B31-4695-A5B8-6E385A74F40F}" dt="2024-09-02T10:32:49.397" v="5379"/>
        <pc:sldMkLst>
          <pc:docMk/>
          <pc:sldMk cId="845863417" sldId="461"/>
        </pc:sldMkLst>
      </pc:sldChg>
      <pc:sldChg chg="addSp delSp modSp add mod">
        <pc:chgData name="福原　颯(s24d164)" userId="5dad88b0-8d9f-4ea1-b2c6-c10a4d6d0a4a" providerId="ADAL" clId="{D1ACA527-0B31-4695-A5B8-6E385A74F40F}" dt="2024-09-02T10:42:00.107" v="5434" actId="1076"/>
        <pc:sldMkLst>
          <pc:docMk/>
          <pc:sldMk cId="2702183722" sldId="462"/>
        </pc:sldMkLst>
      </pc:sldChg>
      <pc:sldChg chg="modSp add mod">
        <pc:chgData name="福原　颯(s24d164)" userId="5dad88b0-8d9f-4ea1-b2c6-c10a4d6d0a4a" providerId="ADAL" clId="{D1ACA527-0B31-4695-A5B8-6E385A74F40F}" dt="2024-09-02T10:39:07.015" v="5405" actId="1076"/>
        <pc:sldMkLst>
          <pc:docMk/>
          <pc:sldMk cId="977197672" sldId="463"/>
        </pc:sldMkLst>
      </pc:sldChg>
      <pc:sldChg chg="addSp delSp modSp add mod">
        <pc:chgData name="福原　颯(s24d164)" userId="5dad88b0-8d9f-4ea1-b2c6-c10a4d6d0a4a" providerId="ADAL" clId="{D1ACA527-0B31-4695-A5B8-6E385A74F40F}" dt="2024-09-02T10:51:15.974" v="5653" actId="20577"/>
        <pc:sldMkLst>
          <pc:docMk/>
          <pc:sldMk cId="2914751642" sldId="464"/>
        </pc:sldMkLst>
      </pc:sldChg>
      <pc:sldChg chg="modSp add">
        <pc:chgData name="福原　颯(s24d164)" userId="5dad88b0-8d9f-4ea1-b2c6-c10a4d6d0a4a" providerId="ADAL" clId="{D1ACA527-0B31-4695-A5B8-6E385A74F40F}" dt="2024-09-02T10:45:09.813" v="5512" actId="404"/>
        <pc:sldMkLst>
          <pc:docMk/>
          <pc:sldMk cId="3840979748" sldId="465"/>
        </pc:sldMkLst>
      </pc:sldChg>
      <pc:sldChg chg="addSp delSp modSp add mod">
        <pc:chgData name="福原　颯(s24d164)" userId="5dad88b0-8d9f-4ea1-b2c6-c10a4d6d0a4a" providerId="ADAL" clId="{D1ACA527-0B31-4695-A5B8-6E385A74F40F}" dt="2024-09-02T10:55:43.220" v="5771" actId="478"/>
        <pc:sldMkLst>
          <pc:docMk/>
          <pc:sldMk cId="1576737104" sldId="466"/>
        </pc:sldMkLst>
      </pc:sldChg>
    </pc:docChg>
  </pc:docChgLst>
  <pc:docChgLst>
    <pc:chgData name="福原　颯(s24d164)" userId="5dad88b0-8d9f-4ea1-b2c6-c10a4d6d0a4a" providerId="ADAL" clId="{0DD680C3-D15B-4C92-AC1A-D83DB451B65A}"/>
    <pc:docChg chg="undo custSel addSld delSld modSld">
      <pc:chgData name="福原　颯(s24d164)" userId="5dad88b0-8d9f-4ea1-b2c6-c10a4d6d0a4a" providerId="ADAL" clId="{0DD680C3-D15B-4C92-AC1A-D83DB451B65A}" dt="2024-09-18T07:27:29.904" v="397"/>
      <pc:docMkLst>
        <pc:docMk/>
      </pc:docMkLst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486001388" sldId="34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18382245" sldId="36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022843415" sldId="367"/>
        </pc:sldMkLst>
      </pc:sldChg>
      <pc:sldChg chg="modNotesTx">
        <pc:chgData name="福原　颯(s24d164)" userId="5dad88b0-8d9f-4ea1-b2c6-c10a4d6d0a4a" providerId="ADAL" clId="{0DD680C3-D15B-4C92-AC1A-D83DB451B65A}" dt="2024-09-17T17:34:10.666" v="2" actId="6549"/>
        <pc:sldMkLst>
          <pc:docMk/>
          <pc:sldMk cId="545113248" sldId="44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700123302" sldId="45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866724337" sldId="45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23420648" sldId="454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32895314" sldId="45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356944368" sldId="457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189240835" sldId="45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845863417" sldId="46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413148916" sldId="46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760283428" sldId="46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244430561" sldId="470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064885365" sldId="47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295866264" sldId="472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660268244" sldId="47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666141805" sldId="474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397892319" sldId="47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109290282" sldId="47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563991941" sldId="480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698350966" sldId="48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587152433" sldId="482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4251583710" sldId="48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662944057" sldId="48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928350818" sldId="486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007412481" sldId="48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293918754" sldId="48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238039418" sldId="490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506245929" sldId="492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955146950" sldId="49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533304578" sldId="494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957234417" sldId="49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09151991" sldId="496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49550894" sldId="497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543220752" sldId="49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644308075" sldId="49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605311112" sldId="504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210312100" sldId="50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999581275" sldId="506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063014634" sldId="507"/>
        </pc:sldMkLst>
      </pc:sldChg>
      <pc:sldChg chg="modNotesTx">
        <pc:chgData name="福原　颯(s24d164)" userId="5dad88b0-8d9f-4ea1-b2c6-c10a4d6d0a4a" providerId="ADAL" clId="{0DD680C3-D15B-4C92-AC1A-D83DB451B65A}" dt="2024-09-17T17:34:06.586" v="1" actId="6549"/>
        <pc:sldMkLst>
          <pc:docMk/>
          <pc:sldMk cId="3201525150" sldId="508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241033273" sldId="50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422897799" sldId="510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2296751089" sldId="511"/>
        </pc:sldMkLst>
      </pc:sldChg>
      <pc:sldChg chg="modNotesTx">
        <pc:chgData name="福原　颯(s24d164)" userId="5dad88b0-8d9f-4ea1-b2c6-c10a4d6d0a4a" providerId="ADAL" clId="{0DD680C3-D15B-4C92-AC1A-D83DB451B65A}" dt="2024-09-17T17:34:12.396" v="3" actId="6549"/>
        <pc:sldMkLst>
          <pc:docMk/>
          <pc:sldMk cId="2825117793" sldId="512"/>
        </pc:sldMkLst>
      </pc:sldChg>
      <pc:sldChg chg="modNotesTx">
        <pc:chgData name="福原　颯(s24d164)" userId="5dad88b0-8d9f-4ea1-b2c6-c10a4d6d0a4a" providerId="ADAL" clId="{0DD680C3-D15B-4C92-AC1A-D83DB451B65A}" dt="2024-09-17T17:34:14.696" v="4" actId="6549"/>
        <pc:sldMkLst>
          <pc:docMk/>
          <pc:sldMk cId="3274072135" sldId="51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763109654" sldId="514"/>
        </pc:sldMkLst>
      </pc:sldChg>
      <pc:sldChg chg="modNotesTx">
        <pc:chgData name="福原　颯(s24d164)" userId="5dad88b0-8d9f-4ea1-b2c6-c10a4d6d0a4a" providerId="ADAL" clId="{0DD680C3-D15B-4C92-AC1A-D83DB451B65A}" dt="2024-09-17T17:34:18.586" v="6" actId="6549"/>
        <pc:sldMkLst>
          <pc:docMk/>
          <pc:sldMk cId="4060169230" sldId="516"/>
        </pc:sldMkLst>
      </pc:sldChg>
      <pc:sldChg chg="modNotesTx">
        <pc:chgData name="福原　颯(s24d164)" userId="5dad88b0-8d9f-4ea1-b2c6-c10a4d6d0a4a" providerId="ADAL" clId="{0DD680C3-D15B-4C92-AC1A-D83DB451B65A}" dt="2024-09-17T17:34:33.460" v="12" actId="6549"/>
        <pc:sldMkLst>
          <pc:docMk/>
          <pc:sldMk cId="707447553" sldId="517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235681266" sldId="518"/>
        </pc:sldMkLst>
      </pc:sldChg>
      <pc:sldChg chg="modNotesTx">
        <pc:chgData name="福原　颯(s24d164)" userId="5dad88b0-8d9f-4ea1-b2c6-c10a4d6d0a4a" providerId="ADAL" clId="{0DD680C3-D15B-4C92-AC1A-D83DB451B65A}" dt="2024-09-17T17:34:16.786" v="5" actId="6549"/>
        <pc:sldMkLst>
          <pc:docMk/>
          <pc:sldMk cId="3360977970" sldId="520"/>
        </pc:sldMkLst>
      </pc:sldChg>
      <pc:sldChg chg="modNotesTx">
        <pc:chgData name="福原　颯(s24d164)" userId="5dad88b0-8d9f-4ea1-b2c6-c10a4d6d0a4a" providerId="ADAL" clId="{0DD680C3-D15B-4C92-AC1A-D83DB451B65A}" dt="2024-09-17T17:34:21.216" v="7" actId="6549"/>
        <pc:sldMkLst>
          <pc:docMk/>
          <pc:sldMk cId="926834026" sldId="522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756637530" sldId="523"/>
        </pc:sldMkLst>
      </pc:sldChg>
      <pc:sldChg chg="modNotesTx">
        <pc:chgData name="福原　颯(s24d164)" userId="5dad88b0-8d9f-4ea1-b2c6-c10a4d6d0a4a" providerId="ADAL" clId="{0DD680C3-D15B-4C92-AC1A-D83DB451B65A}" dt="2024-09-17T17:34:22.937" v="8" actId="6549"/>
        <pc:sldMkLst>
          <pc:docMk/>
          <pc:sldMk cId="1492636824" sldId="524"/>
        </pc:sldMkLst>
      </pc:sldChg>
      <pc:sldChg chg="modNotesTx">
        <pc:chgData name="福原　颯(s24d164)" userId="5dad88b0-8d9f-4ea1-b2c6-c10a4d6d0a4a" providerId="ADAL" clId="{0DD680C3-D15B-4C92-AC1A-D83DB451B65A}" dt="2024-09-17T17:34:26.156" v="9" actId="6549"/>
        <pc:sldMkLst>
          <pc:docMk/>
          <pc:sldMk cId="2437077959" sldId="526"/>
        </pc:sldMkLst>
      </pc:sldChg>
      <pc:sldChg chg="modNotesTx">
        <pc:chgData name="福原　颯(s24d164)" userId="5dad88b0-8d9f-4ea1-b2c6-c10a4d6d0a4a" providerId="ADAL" clId="{0DD680C3-D15B-4C92-AC1A-D83DB451B65A}" dt="2024-09-17T17:34:28.596" v="10" actId="6549"/>
        <pc:sldMkLst>
          <pc:docMk/>
          <pc:sldMk cId="3238925954" sldId="527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553454736" sldId="52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05125504" sldId="530"/>
        </pc:sldMkLst>
      </pc:sldChg>
      <pc:sldChg chg="modSp modNotesTx">
        <pc:chgData name="福原　颯(s24d164)" userId="5dad88b0-8d9f-4ea1-b2c6-c10a4d6d0a4a" providerId="ADAL" clId="{0DD680C3-D15B-4C92-AC1A-D83DB451B65A}" dt="2024-09-18T07:27:29.904" v="397"/>
        <pc:sldMkLst>
          <pc:docMk/>
          <pc:sldMk cId="1777063703" sldId="531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278374331" sldId="533"/>
        </pc:sldMkLst>
      </pc:sldChg>
      <pc:sldChg chg="modNotesTx">
        <pc:chgData name="福原　颯(s24d164)" userId="5dad88b0-8d9f-4ea1-b2c6-c10a4d6d0a4a" providerId="ADAL" clId="{0DD680C3-D15B-4C92-AC1A-D83DB451B65A}" dt="2024-09-17T17:34:54.966" v="21" actId="6549"/>
        <pc:sldMkLst>
          <pc:docMk/>
          <pc:sldMk cId="3281802686" sldId="534"/>
        </pc:sldMkLst>
      </pc:sldChg>
      <pc:sldChg chg="modNotesTx">
        <pc:chgData name="福原　颯(s24d164)" userId="5dad88b0-8d9f-4ea1-b2c6-c10a4d6d0a4a" providerId="ADAL" clId="{0DD680C3-D15B-4C92-AC1A-D83DB451B65A}" dt="2024-09-17T17:34:44.706" v="17" actId="6549"/>
        <pc:sldMkLst>
          <pc:docMk/>
          <pc:sldMk cId="787021457" sldId="535"/>
        </pc:sldMkLst>
      </pc:sldChg>
      <pc:sldChg chg="modNotesTx">
        <pc:chgData name="福原　颯(s24d164)" userId="5dad88b0-8d9f-4ea1-b2c6-c10a4d6d0a4a" providerId="ADAL" clId="{0DD680C3-D15B-4C92-AC1A-D83DB451B65A}" dt="2024-09-17T17:34:38.008" v="14" actId="6549"/>
        <pc:sldMkLst>
          <pc:docMk/>
          <pc:sldMk cId="657489115" sldId="536"/>
        </pc:sldMkLst>
      </pc:sldChg>
      <pc:sldChg chg="modNotesTx">
        <pc:chgData name="福原　颯(s24d164)" userId="5dad88b0-8d9f-4ea1-b2c6-c10a4d6d0a4a" providerId="ADAL" clId="{0DD680C3-D15B-4C92-AC1A-D83DB451B65A}" dt="2024-09-17T17:34:42.966" v="16" actId="6549"/>
        <pc:sldMkLst>
          <pc:docMk/>
          <pc:sldMk cId="2340234848" sldId="537"/>
        </pc:sldMkLst>
      </pc:sldChg>
      <pc:sldChg chg="modNotesTx">
        <pc:chgData name="福原　颯(s24d164)" userId="5dad88b0-8d9f-4ea1-b2c6-c10a4d6d0a4a" providerId="ADAL" clId="{0DD680C3-D15B-4C92-AC1A-D83DB451B65A}" dt="2024-09-17T17:34:47.296" v="18" actId="6549"/>
        <pc:sldMkLst>
          <pc:docMk/>
          <pc:sldMk cId="1184372124" sldId="538"/>
        </pc:sldMkLst>
      </pc:sldChg>
      <pc:sldChg chg="modNotesTx">
        <pc:chgData name="福原　颯(s24d164)" userId="5dad88b0-8d9f-4ea1-b2c6-c10a4d6d0a4a" providerId="ADAL" clId="{0DD680C3-D15B-4C92-AC1A-D83DB451B65A}" dt="2024-09-17T17:34:49.216" v="19" actId="6549"/>
        <pc:sldMkLst>
          <pc:docMk/>
          <pc:sldMk cId="2634214433" sldId="539"/>
        </pc:sldMkLst>
      </pc:sldChg>
      <pc:sldChg chg="modNotesTx">
        <pc:chgData name="福原　颯(s24d164)" userId="5dad88b0-8d9f-4ea1-b2c6-c10a4d6d0a4a" providerId="ADAL" clId="{0DD680C3-D15B-4C92-AC1A-D83DB451B65A}" dt="2024-09-17T17:34:52.626" v="20" actId="6549"/>
        <pc:sldMkLst>
          <pc:docMk/>
          <pc:sldMk cId="2779778668" sldId="540"/>
        </pc:sldMkLst>
      </pc:sldChg>
      <pc:sldChg chg="modNotesTx">
        <pc:chgData name="福原　颯(s24d164)" userId="5dad88b0-8d9f-4ea1-b2c6-c10a4d6d0a4a" providerId="ADAL" clId="{0DD680C3-D15B-4C92-AC1A-D83DB451B65A}" dt="2024-09-17T17:35:04.806" v="25" actId="6549"/>
        <pc:sldMkLst>
          <pc:docMk/>
          <pc:sldMk cId="2536414103" sldId="541"/>
        </pc:sldMkLst>
      </pc:sldChg>
      <pc:sldChg chg="modNotesTx">
        <pc:chgData name="福原　颯(s24d164)" userId="5dad88b0-8d9f-4ea1-b2c6-c10a4d6d0a4a" providerId="ADAL" clId="{0DD680C3-D15B-4C92-AC1A-D83DB451B65A}" dt="2024-09-17T17:34:56.926" v="22" actId="6549"/>
        <pc:sldMkLst>
          <pc:docMk/>
          <pc:sldMk cId="4135016211" sldId="542"/>
        </pc:sldMkLst>
      </pc:sldChg>
      <pc:sldChg chg="modNotesTx">
        <pc:chgData name="福原　颯(s24d164)" userId="5dad88b0-8d9f-4ea1-b2c6-c10a4d6d0a4a" providerId="ADAL" clId="{0DD680C3-D15B-4C92-AC1A-D83DB451B65A}" dt="2024-09-17T17:34:59.281" v="23" actId="6549"/>
        <pc:sldMkLst>
          <pc:docMk/>
          <pc:sldMk cId="2530920632" sldId="543"/>
        </pc:sldMkLst>
      </pc:sldChg>
      <pc:sldChg chg="modNotesTx">
        <pc:chgData name="福原　颯(s24d164)" userId="5dad88b0-8d9f-4ea1-b2c6-c10a4d6d0a4a" providerId="ADAL" clId="{0DD680C3-D15B-4C92-AC1A-D83DB451B65A}" dt="2024-09-17T17:35:01.609" v="24" actId="6549"/>
        <pc:sldMkLst>
          <pc:docMk/>
          <pc:sldMk cId="1074092287" sldId="544"/>
        </pc:sldMkLst>
      </pc:sldChg>
      <pc:sldChg chg="modNotesTx">
        <pc:chgData name="福原　颯(s24d164)" userId="5dad88b0-8d9f-4ea1-b2c6-c10a4d6d0a4a" providerId="ADAL" clId="{0DD680C3-D15B-4C92-AC1A-D83DB451B65A}" dt="2024-09-17T17:35:12.329" v="27" actId="6549"/>
        <pc:sldMkLst>
          <pc:docMk/>
          <pc:sldMk cId="2083591494" sldId="545"/>
        </pc:sldMkLst>
      </pc:sldChg>
      <pc:sldChg chg="modNotesTx">
        <pc:chgData name="福原　颯(s24d164)" userId="5dad88b0-8d9f-4ea1-b2c6-c10a4d6d0a4a" providerId="ADAL" clId="{0DD680C3-D15B-4C92-AC1A-D83DB451B65A}" dt="2024-09-17T17:35:10.756" v="26" actId="6549"/>
        <pc:sldMkLst>
          <pc:docMk/>
          <pc:sldMk cId="2393299346" sldId="546"/>
        </pc:sldMkLst>
      </pc:sldChg>
      <pc:sldChg chg="modNotesTx">
        <pc:chgData name="福原　颯(s24d164)" userId="5dad88b0-8d9f-4ea1-b2c6-c10a4d6d0a4a" providerId="ADAL" clId="{0DD680C3-D15B-4C92-AC1A-D83DB451B65A}" dt="2024-09-17T17:34:31.636" v="11" actId="6549"/>
        <pc:sldMkLst>
          <pc:docMk/>
          <pc:sldMk cId="2971353691" sldId="550"/>
        </pc:sldMkLst>
      </pc:sldChg>
      <pc:sldChg chg="modNotesTx">
        <pc:chgData name="福原　颯(s24d164)" userId="5dad88b0-8d9f-4ea1-b2c6-c10a4d6d0a4a" providerId="ADAL" clId="{0DD680C3-D15B-4C92-AC1A-D83DB451B65A}" dt="2024-09-17T17:35:15.026" v="28" actId="6549"/>
        <pc:sldMkLst>
          <pc:docMk/>
          <pc:sldMk cId="245135390" sldId="551"/>
        </pc:sldMkLst>
      </pc:sldChg>
      <pc:sldChg chg="modNotesTx">
        <pc:chgData name="福原　颯(s24d164)" userId="5dad88b0-8d9f-4ea1-b2c6-c10a4d6d0a4a" providerId="ADAL" clId="{0DD680C3-D15B-4C92-AC1A-D83DB451B65A}" dt="2024-09-17T17:35:17.616" v="29" actId="6549"/>
        <pc:sldMkLst>
          <pc:docMk/>
          <pc:sldMk cId="338589204" sldId="552"/>
        </pc:sldMkLst>
      </pc:sldChg>
      <pc:sldChg chg="modNotesTx">
        <pc:chgData name="福原　颯(s24d164)" userId="5dad88b0-8d9f-4ea1-b2c6-c10a4d6d0a4a" providerId="ADAL" clId="{0DD680C3-D15B-4C92-AC1A-D83DB451B65A}" dt="2024-09-17T17:35:19.466" v="30" actId="6549"/>
        <pc:sldMkLst>
          <pc:docMk/>
          <pc:sldMk cId="561060879" sldId="553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555829080" sldId="555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1706130816" sldId="556"/>
        </pc:sldMkLst>
      </pc:sldChg>
      <pc:sldChg chg="modSp mod">
        <pc:chgData name="福原　颯(s24d164)" userId="5dad88b0-8d9f-4ea1-b2c6-c10a4d6d0a4a" providerId="ADAL" clId="{0DD680C3-D15B-4C92-AC1A-D83DB451B65A}" dt="2024-09-17T17:46:09.287" v="395" actId="20577"/>
        <pc:sldMkLst>
          <pc:docMk/>
          <pc:sldMk cId="3098468264" sldId="557"/>
        </pc:sldMkLst>
      </pc:sldChg>
      <pc:sldChg chg="modNotesTx">
        <pc:chgData name="福原　颯(s24d164)" userId="5dad88b0-8d9f-4ea1-b2c6-c10a4d6d0a4a" providerId="ADAL" clId="{0DD680C3-D15B-4C92-AC1A-D83DB451B65A}" dt="2024-09-17T17:35:22.906" v="31" actId="6549"/>
        <pc:sldMkLst>
          <pc:docMk/>
          <pc:sldMk cId="2437348224" sldId="558"/>
        </pc:sldMkLst>
      </pc:sldChg>
      <pc:sldChg chg="modNotesTx">
        <pc:chgData name="福原　颯(s24d164)" userId="5dad88b0-8d9f-4ea1-b2c6-c10a4d6d0a4a" providerId="ADAL" clId="{0DD680C3-D15B-4C92-AC1A-D83DB451B65A}" dt="2024-09-17T17:35:24.846" v="32" actId="6549"/>
        <pc:sldMkLst>
          <pc:docMk/>
          <pc:sldMk cId="1399150608" sldId="559"/>
        </pc:sldMkLst>
      </pc:sldChg>
      <pc:sldChg chg="del">
        <pc:chgData name="福原　颯(s24d164)" userId="5dad88b0-8d9f-4ea1-b2c6-c10a4d6d0a4a" providerId="ADAL" clId="{0DD680C3-D15B-4C92-AC1A-D83DB451B65A}" dt="2024-09-17T17:36:47.221" v="105" actId="47"/>
        <pc:sldMkLst>
          <pc:docMk/>
          <pc:sldMk cId="3180030950" sldId="560"/>
        </pc:sldMkLst>
      </pc:sldChg>
      <pc:sldChg chg="modNotesTx">
        <pc:chgData name="福原　颯(s24d164)" userId="5dad88b0-8d9f-4ea1-b2c6-c10a4d6d0a4a" providerId="ADAL" clId="{0DD680C3-D15B-4C92-AC1A-D83DB451B65A}" dt="2024-09-17T17:35:42.121" v="34" actId="6549"/>
        <pc:sldMkLst>
          <pc:docMk/>
          <pc:sldMk cId="411907626" sldId="563"/>
        </pc:sldMkLst>
      </pc:sldChg>
      <pc:sldChg chg="modSp">
        <pc:chgData name="福原　颯(s24d164)" userId="5dad88b0-8d9f-4ea1-b2c6-c10a4d6d0a4a" providerId="ADAL" clId="{0DD680C3-D15B-4C92-AC1A-D83DB451B65A}" dt="2024-09-17T17:48:48.716" v="396" actId="20577"/>
        <pc:sldMkLst>
          <pc:docMk/>
          <pc:sldMk cId="2499128212" sldId="564"/>
        </pc:sldMkLst>
      </pc:sldChg>
      <pc:sldChg chg="modSp mod">
        <pc:chgData name="福原　颯(s24d164)" userId="5dad88b0-8d9f-4ea1-b2c6-c10a4d6d0a4a" providerId="ADAL" clId="{0DD680C3-D15B-4C92-AC1A-D83DB451B65A}" dt="2024-09-17T17:36:04.586" v="95" actId="20577"/>
        <pc:sldMkLst>
          <pc:docMk/>
          <pc:sldMk cId="2608318930" sldId="565"/>
        </pc:sldMkLst>
      </pc:sldChg>
      <pc:sldChg chg="modSp add mod">
        <pc:chgData name="福原　颯(s24d164)" userId="5dad88b0-8d9f-4ea1-b2c6-c10a4d6d0a4a" providerId="ADAL" clId="{0DD680C3-D15B-4C92-AC1A-D83DB451B65A}" dt="2024-09-17T17:36:25.106" v="104" actId="20577"/>
        <pc:sldMkLst>
          <pc:docMk/>
          <pc:sldMk cId="4080382974" sldId="566"/>
        </pc:sldMkLst>
      </pc:sldChg>
    </pc:docChg>
  </pc:docChgLst>
  <pc:docChgLst>
    <pc:chgData name="福原　颯(s24d164)" userId="5dad88b0-8d9f-4ea1-b2c6-c10a4d6d0a4a" providerId="ADAL" clId="{A9BD5DBC-F65B-425F-8BD0-14FD5821B94E}"/>
    <pc:docChg chg="delSld">
      <pc:chgData name="福原　颯(s24d164)" userId="5dad88b0-8d9f-4ea1-b2c6-c10a4d6d0a4a" providerId="ADAL" clId="{A9BD5DBC-F65B-425F-8BD0-14FD5821B94E}" dt="2025-02-28T09:33:52.954" v="0" actId="47"/>
      <pc:docMkLst>
        <pc:docMk/>
      </pc:docMkLst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371754572" sldId="449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825117793" sldId="512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274072135" sldId="513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246364064" sldId="514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396290773" sldId="516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752936275" sldId="517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258415691" sldId="518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257393060" sldId="520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669589288" sldId="521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416440784" sldId="523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680286438" sldId="527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135830788" sldId="528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179579777" sldId="529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905854082" sldId="535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2787638537" sldId="537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463404672" sldId="540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562419327" sldId="541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1687298135" sldId="545"/>
        </pc:sldMkLst>
      </pc:sldChg>
      <pc:sldChg chg="del">
        <pc:chgData name="福原　颯(s24d164)" userId="5dad88b0-8d9f-4ea1-b2c6-c10a4d6d0a4a" providerId="ADAL" clId="{A9BD5DBC-F65B-425F-8BD0-14FD5821B94E}" dt="2025-02-28T09:33:52.954" v="0" actId="47"/>
        <pc:sldMkLst>
          <pc:docMk/>
          <pc:sldMk cId="3255067149" sldId="547"/>
        </pc:sldMkLst>
      </pc:sldChg>
    </pc:docChg>
  </pc:docChgLst>
  <pc:docChgLst>
    <pc:chgData name="福原　颯(s24d164)" userId="5dad88b0-8d9f-4ea1-b2c6-c10a4d6d0a4a" providerId="ADAL" clId="{083BA301-1DC6-47BE-863D-ED78B06E78AB}"/>
    <pc:docChg chg="undo custSel addSld delSld modSld sldOrd modMainMaster modNotesMaster">
      <pc:chgData name="福原　颯(s24d164)" userId="5dad88b0-8d9f-4ea1-b2c6-c10a4d6d0a4a" providerId="ADAL" clId="{083BA301-1DC6-47BE-863D-ED78B06E78AB}" dt="2025-04-16T13:24:28.488" v="22968" actId="20577"/>
      <pc:docMkLst>
        <pc:docMk/>
      </pc:docMkLst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452277363" sldId="263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890680131" sldId="270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426550954" sldId="515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816769270" sldId="519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28881671" sldId="522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637048831" sldId="524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668594093" sldId="525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4071877879" sldId="526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164677062" sldId="530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999478652" sldId="532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255930890" sldId="533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4027594288" sldId="534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4001194367" sldId="538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449721194" sldId="542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01412082" sldId="543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72824474" sldId="544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3683255463" sldId="546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032138665" sldId="548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842031104" sldId="551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2846362254" sldId="552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593412889" sldId="553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981769942" sldId="557"/>
        </pc:sldMkLst>
      </pc:sldChg>
      <pc:sldChg chg="modSp modNotes">
        <pc:chgData name="福原　颯(s24d164)" userId="5dad88b0-8d9f-4ea1-b2c6-c10a4d6d0a4a" providerId="ADAL" clId="{083BA301-1DC6-47BE-863D-ED78B06E78AB}" dt="2025-04-14T05:37:53.084" v="0"/>
        <pc:sldMkLst>
          <pc:docMk/>
          <pc:sldMk cId="1763007250" sldId="559"/>
        </pc:sldMkLst>
      </pc:sldChg>
      <pc:sldChg chg="addSp delSp modSp new mod ord">
        <pc:chgData name="福原　颯(s24d164)" userId="5dad88b0-8d9f-4ea1-b2c6-c10a4d6d0a4a" providerId="ADAL" clId="{083BA301-1DC6-47BE-863D-ED78B06E78AB}" dt="2025-04-14T06:48:35.855" v="356" actId="20577"/>
        <pc:sldMkLst>
          <pc:docMk/>
          <pc:sldMk cId="3101350149" sldId="560"/>
        </pc:sldMkLst>
      </pc:sldChg>
      <pc:sldChg chg="new">
        <pc:chgData name="福原　颯(s24d164)" userId="5dad88b0-8d9f-4ea1-b2c6-c10a4d6d0a4a" providerId="ADAL" clId="{083BA301-1DC6-47BE-863D-ED78B06E78AB}" dt="2025-04-14T05:47:49.182" v="295" actId="680"/>
        <pc:sldMkLst>
          <pc:docMk/>
          <pc:sldMk cId="338280919" sldId="561"/>
        </pc:sldMkLst>
      </pc:sldChg>
      <pc:sldChg chg="modSp new mod ord">
        <pc:chgData name="福原　颯(s24d164)" userId="5dad88b0-8d9f-4ea1-b2c6-c10a4d6d0a4a" providerId="ADAL" clId="{083BA301-1DC6-47BE-863D-ED78B06E78AB}" dt="2025-04-14T06:41:05.405" v="316" actId="20577"/>
        <pc:sldMkLst>
          <pc:docMk/>
          <pc:sldMk cId="4002567523" sldId="562"/>
        </pc:sldMkLst>
      </pc:sldChg>
      <pc:sldChg chg="new del">
        <pc:chgData name="福原　颯(s24d164)" userId="5dad88b0-8d9f-4ea1-b2c6-c10a4d6d0a4a" providerId="ADAL" clId="{083BA301-1DC6-47BE-863D-ED78B06E78AB}" dt="2025-04-14T05:48:59.349" v="301" actId="47"/>
        <pc:sldMkLst>
          <pc:docMk/>
          <pc:sldMk cId="4052151318" sldId="563"/>
        </pc:sldMkLst>
      </pc:sldChg>
      <pc:sldChg chg="modSp new mod">
        <pc:chgData name="福原　颯(s24d164)" userId="5dad88b0-8d9f-4ea1-b2c6-c10a4d6d0a4a" providerId="ADAL" clId="{083BA301-1DC6-47BE-863D-ED78B06E78AB}" dt="2025-04-14T12:22:29.404" v="2386" actId="5793"/>
        <pc:sldMkLst>
          <pc:docMk/>
          <pc:sldMk cId="4113360082" sldId="563"/>
        </pc:sldMkLst>
      </pc:sldChg>
      <pc:sldChg chg="addSp delSp modSp add mod ord">
        <pc:chgData name="福原　颯(s24d164)" userId="5dad88b0-8d9f-4ea1-b2c6-c10a4d6d0a4a" providerId="ADAL" clId="{083BA301-1DC6-47BE-863D-ED78B06E78AB}" dt="2025-04-14T09:13:32.493" v="1379" actId="1076"/>
        <pc:sldMkLst>
          <pc:docMk/>
          <pc:sldMk cId="70252964" sldId="564"/>
        </pc:sldMkLst>
      </pc:sldChg>
      <pc:sldChg chg="modSp add mod">
        <pc:chgData name="福原　颯(s24d164)" userId="5dad88b0-8d9f-4ea1-b2c6-c10a4d6d0a4a" providerId="ADAL" clId="{083BA301-1DC6-47BE-863D-ED78B06E78AB}" dt="2025-04-14T06:50:53.355" v="449" actId="20577"/>
        <pc:sldMkLst>
          <pc:docMk/>
          <pc:sldMk cId="606541456" sldId="565"/>
        </pc:sldMkLst>
      </pc:sldChg>
      <pc:sldChg chg="modSp add mod">
        <pc:chgData name="福原　颯(s24d164)" userId="5dad88b0-8d9f-4ea1-b2c6-c10a4d6d0a4a" providerId="ADAL" clId="{083BA301-1DC6-47BE-863D-ED78B06E78AB}" dt="2025-04-14T06:52:05.843" v="559" actId="20577"/>
        <pc:sldMkLst>
          <pc:docMk/>
          <pc:sldMk cId="2361246623" sldId="566"/>
        </pc:sldMkLst>
      </pc:sldChg>
      <pc:sldChg chg="modSp add mod">
        <pc:chgData name="福原　颯(s24d164)" userId="5dad88b0-8d9f-4ea1-b2c6-c10a4d6d0a4a" providerId="ADAL" clId="{083BA301-1DC6-47BE-863D-ED78B06E78AB}" dt="2025-04-14T06:53:59.657" v="585" actId="20577"/>
        <pc:sldMkLst>
          <pc:docMk/>
          <pc:sldMk cId="4245538123" sldId="567"/>
        </pc:sldMkLst>
      </pc:sldChg>
      <pc:sldChg chg="modSp add mod">
        <pc:chgData name="福原　颯(s24d164)" userId="5dad88b0-8d9f-4ea1-b2c6-c10a4d6d0a4a" providerId="ADAL" clId="{083BA301-1DC6-47BE-863D-ED78B06E78AB}" dt="2025-04-14T06:54:16.036" v="592" actId="20577"/>
        <pc:sldMkLst>
          <pc:docMk/>
          <pc:sldMk cId="309975953" sldId="568"/>
        </pc:sldMkLst>
      </pc:sldChg>
      <pc:sldChg chg="modSp add mod">
        <pc:chgData name="福原　颯(s24d164)" userId="5dad88b0-8d9f-4ea1-b2c6-c10a4d6d0a4a" providerId="ADAL" clId="{083BA301-1DC6-47BE-863D-ED78B06E78AB}" dt="2025-04-14T06:55:51.508" v="658" actId="20577"/>
        <pc:sldMkLst>
          <pc:docMk/>
          <pc:sldMk cId="3642564091" sldId="569"/>
        </pc:sldMkLst>
      </pc:sldChg>
      <pc:sldChg chg="modSp add mod">
        <pc:chgData name="福原　颯(s24d164)" userId="5dad88b0-8d9f-4ea1-b2c6-c10a4d6d0a4a" providerId="ADAL" clId="{083BA301-1DC6-47BE-863D-ED78B06E78AB}" dt="2025-04-14T06:55:02.635" v="630" actId="20577"/>
        <pc:sldMkLst>
          <pc:docMk/>
          <pc:sldMk cId="1493433391" sldId="570"/>
        </pc:sldMkLst>
      </pc:sldChg>
      <pc:sldChg chg="add">
        <pc:chgData name="福原　颯(s24d164)" userId="5dad88b0-8d9f-4ea1-b2c6-c10a4d6d0a4a" providerId="ADAL" clId="{083BA301-1DC6-47BE-863D-ED78B06E78AB}" dt="2025-04-14T06:57:04.489" v="659"/>
        <pc:sldMkLst>
          <pc:docMk/>
          <pc:sldMk cId="85789646" sldId="571"/>
        </pc:sldMkLst>
      </pc:sldChg>
      <pc:sldChg chg="modSp add mod">
        <pc:chgData name="福原　颯(s24d164)" userId="5dad88b0-8d9f-4ea1-b2c6-c10a4d6d0a4a" providerId="ADAL" clId="{083BA301-1DC6-47BE-863D-ED78B06E78AB}" dt="2025-04-14T06:57:29.087" v="712" actId="20577"/>
        <pc:sldMkLst>
          <pc:docMk/>
          <pc:sldMk cId="3720103756" sldId="572"/>
        </pc:sldMkLst>
      </pc:sldChg>
      <pc:sldChg chg="modSp add mod">
        <pc:chgData name="福原　颯(s24d164)" userId="5dad88b0-8d9f-4ea1-b2c6-c10a4d6d0a4a" providerId="ADAL" clId="{083BA301-1DC6-47BE-863D-ED78B06E78AB}" dt="2025-04-14T06:57:47.294" v="747" actId="20577"/>
        <pc:sldMkLst>
          <pc:docMk/>
          <pc:sldMk cId="2829114527" sldId="573"/>
        </pc:sldMkLst>
      </pc:sldChg>
      <pc:sldChg chg="modSp add mod">
        <pc:chgData name="福原　颯(s24d164)" userId="5dad88b0-8d9f-4ea1-b2c6-c10a4d6d0a4a" providerId="ADAL" clId="{083BA301-1DC6-47BE-863D-ED78B06E78AB}" dt="2025-04-14T06:57:54.283" v="750" actId="20577"/>
        <pc:sldMkLst>
          <pc:docMk/>
          <pc:sldMk cId="1540128523" sldId="574"/>
        </pc:sldMkLst>
      </pc:sldChg>
      <pc:sldChg chg="modSp add mod">
        <pc:chgData name="福原　颯(s24d164)" userId="5dad88b0-8d9f-4ea1-b2c6-c10a4d6d0a4a" providerId="ADAL" clId="{083BA301-1DC6-47BE-863D-ED78B06E78AB}" dt="2025-04-14T09:15:04.003" v="1383" actId="20577"/>
        <pc:sldMkLst>
          <pc:docMk/>
          <pc:sldMk cId="2952434325" sldId="575"/>
        </pc:sldMkLst>
      </pc:sldChg>
      <pc:sldChg chg="modSp add mod">
        <pc:chgData name="福原　颯(s24d164)" userId="5dad88b0-8d9f-4ea1-b2c6-c10a4d6d0a4a" providerId="ADAL" clId="{083BA301-1DC6-47BE-863D-ED78B06E78AB}" dt="2025-04-14T09:17:45.123" v="1449" actId="20577"/>
        <pc:sldMkLst>
          <pc:docMk/>
          <pc:sldMk cId="1333854303" sldId="576"/>
        </pc:sldMkLst>
      </pc:sldChg>
      <pc:sldChg chg="addSp modSp add mod">
        <pc:chgData name="福原　颯(s24d164)" userId="5dad88b0-8d9f-4ea1-b2c6-c10a4d6d0a4a" providerId="ADAL" clId="{083BA301-1DC6-47BE-863D-ED78B06E78AB}" dt="2025-04-14T09:22:11.630" v="1454" actId="11529"/>
        <pc:sldMkLst>
          <pc:docMk/>
          <pc:sldMk cId="3361981834" sldId="577"/>
        </pc:sldMkLst>
      </pc:sldChg>
      <pc:sldChg chg="modSp add mod">
        <pc:chgData name="福原　颯(s24d164)" userId="5dad88b0-8d9f-4ea1-b2c6-c10a4d6d0a4a" providerId="ADAL" clId="{083BA301-1DC6-47BE-863D-ED78B06E78AB}" dt="2025-04-14T13:02:21.722" v="2852" actId="20577"/>
        <pc:sldMkLst>
          <pc:docMk/>
          <pc:sldMk cId="2478096095" sldId="578"/>
        </pc:sldMkLst>
      </pc:sldChg>
      <pc:sldChg chg="modSp add mod">
        <pc:chgData name="福原　颯(s24d164)" userId="5dad88b0-8d9f-4ea1-b2c6-c10a4d6d0a4a" providerId="ADAL" clId="{083BA301-1DC6-47BE-863D-ED78B06E78AB}" dt="2025-04-14T13:04:29.524" v="2862" actId="27636"/>
        <pc:sldMkLst>
          <pc:docMk/>
          <pc:sldMk cId="1048482102" sldId="579"/>
        </pc:sldMkLst>
      </pc:sldChg>
      <pc:sldChg chg="modSp add mod">
        <pc:chgData name="福原　颯(s24d164)" userId="5dad88b0-8d9f-4ea1-b2c6-c10a4d6d0a4a" providerId="ADAL" clId="{083BA301-1DC6-47BE-863D-ED78B06E78AB}" dt="2025-04-14T13:05:38.343" v="2868" actId="20577"/>
        <pc:sldMkLst>
          <pc:docMk/>
          <pc:sldMk cId="1684236110" sldId="580"/>
        </pc:sldMkLst>
      </pc:sldChg>
      <pc:sldChg chg="modSp add mod">
        <pc:chgData name="福原　颯(s24d164)" userId="5dad88b0-8d9f-4ea1-b2c6-c10a4d6d0a4a" providerId="ADAL" clId="{083BA301-1DC6-47BE-863D-ED78B06E78AB}" dt="2025-04-14T13:17:59.818" v="3367" actId="20577"/>
        <pc:sldMkLst>
          <pc:docMk/>
          <pc:sldMk cId="993336348" sldId="581"/>
        </pc:sldMkLst>
      </pc:sldChg>
      <pc:sldChg chg="modSp add mod">
        <pc:chgData name="福原　颯(s24d164)" userId="5dad88b0-8d9f-4ea1-b2c6-c10a4d6d0a4a" providerId="ADAL" clId="{083BA301-1DC6-47BE-863D-ED78B06E78AB}" dt="2025-04-14T14:19:02.711" v="5523" actId="20577"/>
        <pc:sldMkLst>
          <pc:docMk/>
          <pc:sldMk cId="2192325963" sldId="582"/>
        </pc:sldMkLst>
      </pc:sldChg>
      <pc:sldChg chg="modSp add mod">
        <pc:chgData name="福原　颯(s24d164)" userId="5dad88b0-8d9f-4ea1-b2c6-c10a4d6d0a4a" providerId="ADAL" clId="{083BA301-1DC6-47BE-863D-ED78B06E78AB}" dt="2025-04-15T01:39:27.106" v="6162" actId="20577"/>
        <pc:sldMkLst>
          <pc:docMk/>
          <pc:sldMk cId="2607922016" sldId="583"/>
        </pc:sldMkLst>
      </pc:sldChg>
      <pc:sldChg chg="modSp add mod">
        <pc:chgData name="福原　颯(s24d164)" userId="5dad88b0-8d9f-4ea1-b2c6-c10a4d6d0a4a" providerId="ADAL" clId="{083BA301-1DC6-47BE-863D-ED78B06E78AB}" dt="2025-04-15T01:39:41.986" v="6166" actId="20577"/>
        <pc:sldMkLst>
          <pc:docMk/>
          <pc:sldMk cId="1617469576" sldId="584"/>
        </pc:sldMkLst>
      </pc:sldChg>
      <pc:sldChg chg="modSp add mod">
        <pc:chgData name="福原　颯(s24d164)" userId="5dad88b0-8d9f-4ea1-b2c6-c10a4d6d0a4a" providerId="ADAL" clId="{083BA301-1DC6-47BE-863D-ED78B06E78AB}" dt="2025-04-15T01:56:23.505" v="6501" actId="5793"/>
        <pc:sldMkLst>
          <pc:docMk/>
          <pc:sldMk cId="2370606621" sldId="585"/>
        </pc:sldMkLst>
      </pc:sldChg>
      <pc:sldChg chg="modSp add mod">
        <pc:chgData name="福原　颯(s24d164)" userId="5dad88b0-8d9f-4ea1-b2c6-c10a4d6d0a4a" providerId="ADAL" clId="{083BA301-1DC6-47BE-863D-ED78B06E78AB}" dt="2025-04-15T02:27:19.256" v="7350" actId="20577"/>
        <pc:sldMkLst>
          <pc:docMk/>
          <pc:sldMk cId="3280717886" sldId="586"/>
        </pc:sldMkLst>
      </pc:sldChg>
      <pc:sldChg chg="addSp modSp add mod">
        <pc:chgData name="福原　颯(s24d164)" userId="5dad88b0-8d9f-4ea1-b2c6-c10a4d6d0a4a" providerId="ADAL" clId="{083BA301-1DC6-47BE-863D-ED78B06E78AB}" dt="2025-04-15T03:12:44.545" v="8067" actId="20577"/>
        <pc:sldMkLst>
          <pc:docMk/>
          <pc:sldMk cId="2227815507" sldId="587"/>
        </pc:sldMkLst>
      </pc:sldChg>
      <pc:sldChg chg="addSp delSp modSp add mod">
        <pc:chgData name="福原　颯(s24d164)" userId="5dad88b0-8d9f-4ea1-b2c6-c10a4d6d0a4a" providerId="ADAL" clId="{083BA301-1DC6-47BE-863D-ED78B06E78AB}" dt="2025-04-15T03:35:43.076" v="8689" actId="15"/>
        <pc:sldMkLst>
          <pc:docMk/>
          <pc:sldMk cId="2406200027" sldId="588"/>
        </pc:sldMkLst>
      </pc:sldChg>
      <pc:sldChg chg="delSp modSp add mod">
        <pc:chgData name="福原　颯(s24d164)" userId="5dad88b0-8d9f-4ea1-b2c6-c10a4d6d0a4a" providerId="ADAL" clId="{083BA301-1DC6-47BE-863D-ED78B06E78AB}" dt="2025-04-15T12:28:26.579" v="14803" actId="20577"/>
        <pc:sldMkLst>
          <pc:docMk/>
          <pc:sldMk cId="729516588" sldId="589"/>
        </pc:sldMkLst>
      </pc:sldChg>
      <pc:sldChg chg="addSp modSp add mod">
        <pc:chgData name="福原　颯(s24d164)" userId="5dad88b0-8d9f-4ea1-b2c6-c10a4d6d0a4a" providerId="ADAL" clId="{083BA301-1DC6-47BE-863D-ED78B06E78AB}" dt="2025-04-15T04:12:29.288" v="9476" actId="1036"/>
        <pc:sldMkLst>
          <pc:docMk/>
          <pc:sldMk cId="2593897383" sldId="590"/>
        </pc:sldMkLst>
      </pc:sldChg>
      <pc:sldChg chg="addSp modSp add mod">
        <pc:chgData name="福原　颯(s24d164)" userId="5dad88b0-8d9f-4ea1-b2c6-c10a4d6d0a4a" providerId="ADAL" clId="{083BA301-1DC6-47BE-863D-ED78B06E78AB}" dt="2025-04-15T06:17:04.025" v="11093" actId="20577"/>
        <pc:sldMkLst>
          <pc:docMk/>
          <pc:sldMk cId="1216974437" sldId="591"/>
        </pc:sldMkLst>
      </pc:sldChg>
      <pc:sldChg chg="addSp delSp modSp add mod">
        <pc:chgData name="福原　颯(s24d164)" userId="5dad88b0-8d9f-4ea1-b2c6-c10a4d6d0a4a" providerId="ADAL" clId="{083BA301-1DC6-47BE-863D-ED78B06E78AB}" dt="2025-04-15T07:53:33.685" v="12700" actId="20577"/>
        <pc:sldMkLst>
          <pc:docMk/>
          <pc:sldMk cId="1506124534" sldId="592"/>
        </pc:sldMkLst>
      </pc:sldChg>
      <pc:sldChg chg="modSp add mod">
        <pc:chgData name="福原　颯(s24d164)" userId="5dad88b0-8d9f-4ea1-b2c6-c10a4d6d0a4a" providerId="ADAL" clId="{083BA301-1DC6-47BE-863D-ED78B06E78AB}" dt="2025-04-15T06:19:51.356" v="11145" actId="20577"/>
        <pc:sldMkLst>
          <pc:docMk/>
          <pc:sldMk cId="1191046611" sldId="593"/>
        </pc:sldMkLst>
      </pc:sldChg>
      <pc:sldChg chg="addSp modSp add mod">
        <pc:chgData name="福原　颯(s24d164)" userId="5dad88b0-8d9f-4ea1-b2c6-c10a4d6d0a4a" providerId="ADAL" clId="{083BA301-1DC6-47BE-863D-ED78B06E78AB}" dt="2025-04-15T07:06:21.071" v="11942" actId="20577"/>
        <pc:sldMkLst>
          <pc:docMk/>
          <pc:sldMk cId="151395974" sldId="594"/>
        </pc:sldMkLst>
      </pc:sldChg>
      <pc:sldChg chg="modSp add mod">
        <pc:chgData name="福原　颯(s24d164)" userId="5dad88b0-8d9f-4ea1-b2c6-c10a4d6d0a4a" providerId="ADAL" clId="{083BA301-1DC6-47BE-863D-ED78B06E78AB}" dt="2025-04-15T06:43:26.766" v="11721" actId="255"/>
        <pc:sldMkLst>
          <pc:docMk/>
          <pc:sldMk cId="353020606" sldId="595"/>
        </pc:sldMkLst>
      </pc:sldChg>
      <pc:sldChg chg="modSp add mod">
        <pc:chgData name="福原　颯(s24d164)" userId="5dad88b0-8d9f-4ea1-b2c6-c10a4d6d0a4a" providerId="ADAL" clId="{083BA301-1DC6-47BE-863D-ED78B06E78AB}" dt="2025-04-15T06:47:55.765" v="11907" actId="255"/>
        <pc:sldMkLst>
          <pc:docMk/>
          <pc:sldMk cId="3002867224" sldId="596"/>
        </pc:sldMkLst>
      </pc:sldChg>
      <pc:sldChg chg="modSp add mod">
        <pc:chgData name="福原　颯(s24d164)" userId="5dad88b0-8d9f-4ea1-b2c6-c10a4d6d0a4a" providerId="ADAL" clId="{083BA301-1DC6-47BE-863D-ED78B06E78AB}" dt="2025-04-15T07:03:41.444" v="11926" actId="20577"/>
        <pc:sldMkLst>
          <pc:docMk/>
          <pc:sldMk cId="1095465517" sldId="597"/>
        </pc:sldMkLst>
      </pc:sldChg>
      <pc:sldChg chg="modSp add mod">
        <pc:chgData name="福原　颯(s24d164)" userId="5dad88b0-8d9f-4ea1-b2c6-c10a4d6d0a4a" providerId="ADAL" clId="{083BA301-1DC6-47BE-863D-ED78B06E78AB}" dt="2025-04-15T07:13:45.624" v="12094" actId="20577"/>
        <pc:sldMkLst>
          <pc:docMk/>
          <pc:sldMk cId="3374749673" sldId="598"/>
        </pc:sldMkLst>
      </pc:sldChg>
      <pc:sldChg chg="addSp modSp add mod">
        <pc:chgData name="福原　颯(s24d164)" userId="5dad88b0-8d9f-4ea1-b2c6-c10a4d6d0a4a" providerId="ADAL" clId="{083BA301-1DC6-47BE-863D-ED78B06E78AB}" dt="2025-04-15T08:22:35.118" v="13292" actId="14100"/>
        <pc:sldMkLst>
          <pc:docMk/>
          <pc:sldMk cId="2529600253" sldId="599"/>
        </pc:sldMkLst>
      </pc:sldChg>
      <pc:sldChg chg="add">
        <pc:chgData name="福原　颯(s24d164)" userId="5dad88b0-8d9f-4ea1-b2c6-c10a4d6d0a4a" providerId="ADAL" clId="{083BA301-1DC6-47BE-863D-ED78B06E78AB}" dt="2025-04-15T07:31:04.656" v="12186"/>
        <pc:sldMkLst>
          <pc:docMk/>
          <pc:sldMk cId="4149903889" sldId="600"/>
        </pc:sldMkLst>
      </pc:sldChg>
      <pc:sldChg chg="modSp add mod">
        <pc:chgData name="福原　颯(s24d164)" userId="5dad88b0-8d9f-4ea1-b2c6-c10a4d6d0a4a" providerId="ADAL" clId="{083BA301-1DC6-47BE-863D-ED78B06E78AB}" dt="2025-04-15T08:08:19.108" v="13245" actId="20577"/>
        <pc:sldMkLst>
          <pc:docMk/>
          <pc:sldMk cId="107944673" sldId="601"/>
        </pc:sldMkLst>
      </pc:sldChg>
      <pc:sldChg chg="addSp delSp modSp add mod">
        <pc:chgData name="福原　颯(s24d164)" userId="5dad88b0-8d9f-4ea1-b2c6-c10a4d6d0a4a" providerId="ADAL" clId="{083BA301-1DC6-47BE-863D-ED78B06E78AB}" dt="2025-04-15T08:23:38.200" v="13338" actId="20577"/>
        <pc:sldMkLst>
          <pc:docMk/>
          <pc:sldMk cId="865510053" sldId="602"/>
        </pc:sldMkLst>
      </pc:sldChg>
      <pc:sldChg chg="modSp add mod">
        <pc:chgData name="福原　颯(s24d164)" userId="5dad88b0-8d9f-4ea1-b2c6-c10a4d6d0a4a" providerId="ADAL" clId="{083BA301-1DC6-47BE-863D-ED78B06E78AB}" dt="2025-04-15T12:29:15.506" v="14814" actId="20577"/>
        <pc:sldMkLst>
          <pc:docMk/>
          <pc:sldMk cId="1533983429" sldId="603"/>
        </pc:sldMkLst>
      </pc:sldChg>
      <pc:sldChg chg="modSp add mod">
        <pc:chgData name="福原　颯(s24d164)" userId="5dad88b0-8d9f-4ea1-b2c6-c10a4d6d0a4a" providerId="ADAL" clId="{083BA301-1DC6-47BE-863D-ED78B06E78AB}" dt="2025-04-15T08:32:09.667" v="13511" actId="20577"/>
        <pc:sldMkLst>
          <pc:docMk/>
          <pc:sldMk cId="146573435" sldId="604"/>
        </pc:sldMkLst>
      </pc:sldChg>
      <pc:sldChg chg="add del">
        <pc:chgData name="福原　颯(s24d164)" userId="5dad88b0-8d9f-4ea1-b2c6-c10a4d6d0a4a" providerId="ADAL" clId="{083BA301-1DC6-47BE-863D-ED78B06E78AB}" dt="2025-04-15T08:24:20.157" v="13340" actId="47"/>
        <pc:sldMkLst>
          <pc:docMk/>
          <pc:sldMk cId="843065534" sldId="604"/>
        </pc:sldMkLst>
      </pc:sldChg>
      <pc:sldChg chg="modSp add mod">
        <pc:chgData name="福原　颯(s24d164)" userId="5dad88b0-8d9f-4ea1-b2c6-c10a4d6d0a4a" providerId="ADAL" clId="{083BA301-1DC6-47BE-863D-ED78B06E78AB}" dt="2025-04-15T09:17:37.878" v="14470" actId="27636"/>
        <pc:sldMkLst>
          <pc:docMk/>
          <pc:sldMk cId="3938146536" sldId="605"/>
        </pc:sldMkLst>
      </pc:sldChg>
      <pc:sldChg chg="modSp add mod">
        <pc:chgData name="福原　颯(s24d164)" userId="5dad88b0-8d9f-4ea1-b2c6-c10a4d6d0a4a" providerId="ADAL" clId="{083BA301-1DC6-47BE-863D-ED78B06E78AB}" dt="2025-04-15T10:12:47.561" v="14564" actId="20577"/>
        <pc:sldMkLst>
          <pc:docMk/>
          <pc:sldMk cId="1749273837" sldId="606"/>
        </pc:sldMkLst>
      </pc:sldChg>
      <pc:sldChg chg="modSp add mod">
        <pc:chgData name="福原　颯(s24d164)" userId="5dad88b0-8d9f-4ea1-b2c6-c10a4d6d0a4a" providerId="ADAL" clId="{083BA301-1DC6-47BE-863D-ED78B06E78AB}" dt="2025-04-15T10:13:57.697" v="14628" actId="20577"/>
        <pc:sldMkLst>
          <pc:docMk/>
          <pc:sldMk cId="4154251625" sldId="607"/>
        </pc:sldMkLst>
      </pc:sldChg>
      <pc:sldChg chg="modSp add mod ord">
        <pc:chgData name="福原　颯(s24d164)" userId="5dad88b0-8d9f-4ea1-b2c6-c10a4d6d0a4a" providerId="ADAL" clId="{083BA301-1DC6-47BE-863D-ED78B06E78AB}" dt="2025-04-16T12:45:30.269" v="21471"/>
        <pc:sldMkLst>
          <pc:docMk/>
          <pc:sldMk cId="981354932" sldId="608"/>
        </pc:sldMkLst>
      </pc:sldChg>
      <pc:sldChg chg="addSp delSp modSp add mod">
        <pc:chgData name="福原　颯(s24d164)" userId="5dad88b0-8d9f-4ea1-b2c6-c10a4d6d0a4a" providerId="ADAL" clId="{083BA301-1DC6-47BE-863D-ED78B06E78AB}" dt="2025-04-16T07:56:48.320" v="17004" actId="113"/>
        <pc:sldMkLst>
          <pc:docMk/>
          <pc:sldMk cId="4093994165" sldId="609"/>
        </pc:sldMkLst>
      </pc:sldChg>
      <pc:sldChg chg="modSp add mod ord">
        <pc:chgData name="福原　颯(s24d164)" userId="5dad88b0-8d9f-4ea1-b2c6-c10a4d6d0a4a" providerId="ADAL" clId="{083BA301-1DC6-47BE-863D-ED78B06E78AB}" dt="2025-04-16T12:45:30.269" v="21471"/>
        <pc:sldMkLst>
          <pc:docMk/>
          <pc:sldMk cId="916087398" sldId="610"/>
        </pc:sldMkLst>
      </pc:sldChg>
      <pc:sldChg chg="modSp add mod">
        <pc:chgData name="福原　颯(s24d164)" userId="5dad88b0-8d9f-4ea1-b2c6-c10a4d6d0a4a" providerId="ADAL" clId="{083BA301-1DC6-47BE-863D-ED78B06E78AB}" dt="2025-04-16T03:29:27.258" v="14897" actId="20577"/>
        <pc:sldMkLst>
          <pc:docMk/>
          <pc:sldMk cId="1704855141" sldId="611"/>
        </pc:sldMkLst>
      </pc:sldChg>
      <pc:sldChg chg="addSp modSp add del mod">
        <pc:chgData name="福原　颯(s24d164)" userId="5dad88b0-8d9f-4ea1-b2c6-c10a4d6d0a4a" providerId="ADAL" clId="{083BA301-1DC6-47BE-863D-ED78B06E78AB}" dt="2025-04-16T08:26:00.823" v="17309" actId="47"/>
        <pc:sldMkLst>
          <pc:docMk/>
          <pc:sldMk cId="2255916786" sldId="612"/>
        </pc:sldMkLst>
      </pc:sldChg>
      <pc:sldChg chg="modSp add mod ord">
        <pc:chgData name="福原　颯(s24d164)" userId="5dad88b0-8d9f-4ea1-b2c6-c10a4d6d0a4a" providerId="ADAL" clId="{083BA301-1DC6-47BE-863D-ED78B06E78AB}" dt="2025-04-16T12:45:30.269" v="21471"/>
        <pc:sldMkLst>
          <pc:docMk/>
          <pc:sldMk cId="4186030189" sldId="613"/>
        </pc:sldMkLst>
      </pc:sldChg>
      <pc:sldChg chg="addSp delSp modSp add mod">
        <pc:chgData name="福原　颯(s24d164)" userId="5dad88b0-8d9f-4ea1-b2c6-c10a4d6d0a4a" providerId="ADAL" clId="{083BA301-1DC6-47BE-863D-ED78B06E78AB}" dt="2025-04-16T08:45:23.487" v="17721" actId="20577"/>
        <pc:sldMkLst>
          <pc:docMk/>
          <pc:sldMk cId="3825515227" sldId="614"/>
        </pc:sldMkLst>
      </pc:sldChg>
      <pc:sldChg chg="modSp add mod">
        <pc:chgData name="福原　颯(s24d164)" userId="5dad88b0-8d9f-4ea1-b2c6-c10a4d6d0a4a" providerId="ADAL" clId="{083BA301-1DC6-47BE-863D-ED78B06E78AB}" dt="2025-04-16T05:48:40.519" v="15622" actId="20577"/>
        <pc:sldMkLst>
          <pc:docMk/>
          <pc:sldMk cId="4183981866" sldId="615"/>
        </pc:sldMkLst>
      </pc:sldChg>
      <pc:sldChg chg="modSp add mod">
        <pc:chgData name="福原　颯(s24d164)" userId="5dad88b0-8d9f-4ea1-b2c6-c10a4d6d0a4a" providerId="ADAL" clId="{083BA301-1DC6-47BE-863D-ED78B06E78AB}" dt="2025-04-16T05:49:42.383" v="15683" actId="313"/>
        <pc:sldMkLst>
          <pc:docMk/>
          <pc:sldMk cId="4042136543" sldId="616"/>
        </pc:sldMkLst>
      </pc:sldChg>
      <pc:sldChg chg="modSp add mod">
        <pc:chgData name="福原　颯(s24d164)" userId="5dad88b0-8d9f-4ea1-b2c6-c10a4d6d0a4a" providerId="ADAL" clId="{083BA301-1DC6-47BE-863D-ED78B06E78AB}" dt="2025-04-16T05:51:09.384" v="15759" actId="20577"/>
        <pc:sldMkLst>
          <pc:docMk/>
          <pc:sldMk cId="1149619720" sldId="617"/>
        </pc:sldMkLst>
      </pc:sldChg>
      <pc:sldChg chg="add">
        <pc:chgData name="福原　颯(s24d164)" userId="5dad88b0-8d9f-4ea1-b2c6-c10a4d6d0a4a" providerId="ADAL" clId="{083BA301-1DC6-47BE-863D-ED78B06E78AB}" dt="2025-04-16T05:50:35.224" v="15707"/>
        <pc:sldMkLst>
          <pc:docMk/>
          <pc:sldMk cId="3621636531" sldId="618"/>
        </pc:sldMkLst>
      </pc:sldChg>
      <pc:sldChg chg="modSp add mod">
        <pc:chgData name="福原　颯(s24d164)" userId="5dad88b0-8d9f-4ea1-b2c6-c10a4d6d0a4a" providerId="ADAL" clId="{083BA301-1DC6-47BE-863D-ED78B06E78AB}" dt="2025-04-16T05:52:05.028" v="15814" actId="20577"/>
        <pc:sldMkLst>
          <pc:docMk/>
          <pc:sldMk cId="4141011174" sldId="619"/>
        </pc:sldMkLst>
      </pc:sldChg>
      <pc:sldChg chg="modSp add mod">
        <pc:chgData name="福原　颯(s24d164)" userId="5dad88b0-8d9f-4ea1-b2c6-c10a4d6d0a4a" providerId="ADAL" clId="{083BA301-1DC6-47BE-863D-ED78B06E78AB}" dt="2025-04-16T05:52:22.260" v="15816"/>
        <pc:sldMkLst>
          <pc:docMk/>
          <pc:sldMk cId="146450860" sldId="620"/>
        </pc:sldMkLst>
      </pc:sldChg>
      <pc:sldChg chg="modSp add mod">
        <pc:chgData name="福原　颯(s24d164)" userId="5dad88b0-8d9f-4ea1-b2c6-c10a4d6d0a4a" providerId="ADAL" clId="{083BA301-1DC6-47BE-863D-ED78B06E78AB}" dt="2025-04-16T08:01:05.861" v="17132"/>
        <pc:sldMkLst>
          <pc:docMk/>
          <pc:sldMk cId="775098446" sldId="621"/>
        </pc:sldMkLst>
      </pc:sldChg>
      <pc:sldChg chg="addSp delSp modSp add mod">
        <pc:chgData name="福原　颯(s24d164)" userId="5dad88b0-8d9f-4ea1-b2c6-c10a4d6d0a4a" providerId="ADAL" clId="{083BA301-1DC6-47BE-863D-ED78B06E78AB}" dt="2025-04-16T10:26:30.930" v="19210"/>
        <pc:sldMkLst>
          <pc:docMk/>
          <pc:sldMk cId="2070648182" sldId="622"/>
        </pc:sldMkLst>
      </pc:sldChg>
      <pc:sldChg chg="add">
        <pc:chgData name="福原　颯(s24d164)" userId="5dad88b0-8d9f-4ea1-b2c6-c10a4d6d0a4a" providerId="ADAL" clId="{083BA301-1DC6-47BE-863D-ED78B06E78AB}" dt="2025-04-16T08:39:04.094" v="17512"/>
        <pc:sldMkLst>
          <pc:docMk/>
          <pc:sldMk cId="3231147593" sldId="623"/>
        </pc:sldMkLst>
      </pc:sldChg>
      <pc:sldChg chg="add del">
        <pc:chgData name="福原　颯(s24d164)" userId="5dad88b0-8d9f-4ea1-b2c6-c10a4d6d0a4a" providerId="ADAL" clId="{083BA301-1DC6-47BE-863D-ED78B06E78AB}" dt="2025-04-16T08:39:00.714" v="17511" actId="47"/>
        <pc:sldMkLst>
          <pc:docMk/>
          <pc:sldMk cId="4108462391" sldId="623"/>
        </pc:sldMkLst>
      </pc:sldChg>
      <pc:sldChg chg="add">
        <pc:chgData name="福原　颯(s24d164)" userId="5dad88b0-8d9f-4ea1-b2c6-c10a4d6d0a4a" providerId="ADAL" clId="{083BA301-1DC6-47BE-863D-ED78B06E78AB}" dt="2025-04-16T08:43:16.664" v="17673"/>
        <pc:sldMkLst>
          <pc:docMk/>
          <pc:sldMk cId="2459519326" sldId="624"/>
        </pc:sldMkLst>
      </pc:sldChg>
      <pc:sldChg chg="addSp modSp add mod">
        <pc:chgData name="福原　颯(s24d164)" userId="5dad88b0-8d9f-4ea1-b2c6-c10a4d6d0a4a" providerId="ADAL" clId="{083BA301-1DC6-47BE-863D-ED78B06E78AB}" dt="2025-04-16T11:28:42.081" v="20010" actId="20577"/>
        <pc:sldMkLst>
          <pc:docMk/>
          <pc:sldMk cId="2113505715" sldId="625"/>
        </pc:sldMkLst>
      </pc:sldChg>
      <pc:sldChg chg="modSp add mod ord">
        <pc:chgData name="福原　颯(s24d164)" userId="5dad88b0-8d9f-4ea1-b2c6-c10a4d6d0a4a" providerId="ADAL" clId="{083BA301-1DC6-47BE-863D-ED78B06E78AB}" dt="2025-04-16T10:25:54.240" v="19205" actId="1076"/>
        <pc:sldMkLst>
          <pc:docMk/>
          <pc:sldMk cId="1794116040" sldId="626"/>
        </pc:sldMkLst>
      </pc:sldChg>
      <pc:sldChg chg="modSp add mod">
        <pc:chgData name="福原　颯(s24d164)" userId="5dad88b0-8d9f-4ea1-b2c6-c10a4d6d0a4a" providerId="ADAL" clId="{083BA301-1DC6-47BE-863D-ED78B06E78AB}" dt="2025-04-16T10:01:32.962" v="18595" actId="20577"/>
        <pc:sldMkLst>
          <pc:docMk/>
          <pc:sldMk cId="940532307" sldId="627"/>
        </pc:sldMkLst>
      </pc:sldChg>
      <pc:sldChg chg="add del">
        <pc:chgData name="福原　颯(s24d164)" userId="5dad88b0-8d9f-4ea1-b2c6-c10a4d6d0a4a" providerId="ADAL" clId="{083BA301-1DC6-47BE-863D-ED78B06E78AB}" dt="2025-04-16T10:10:53.748" v="18698" actId="47"/>
        <pc:sldMkLst>
          <pc:docMk/>
          <pc:sldMk cId="556647801" sldId="628"/>
        </pc:sldMkLst>
      </pc:sldChg>
      <pc:sldChg chg="addSp delSp modSp add mod">
        <pc:chgData name="福原　颯(s24d164)" userId="5dad88b0-8d9f-4ea1-b2c6-c10a4d6d0a4a" providerId="ADAL" clId="{083BA301-1DC6-47BE-863D-ED78B06E78AB}" dt="2025-04-16T10:28:32.040" v="19246" actId="20577"/>
        <pc:sldMkLst>
          <pc:docMk/>
          <pc:sldMk cId="3513932518" sldId="628"/>
        </pc:sldMkLst>
      </pc:sldChg>
      <pc:sldChg chg="addSp delSp modSp add mod">
        <pc:chgData name="福原　颯(s24d164)" userId="5dad88b0-8d9f-4ea1-b2c6-c10a4d6d0a4a" providerId="ADAL" clId="{083BA301-1DC6-47BE-863D-ED78B06E78AB}" dt="2025-04-16T11:17:44.211" v="19947" actId="20577"/>
        <pc:sldMkLst>
          <pc:docMk/>
          <pc:sldMk cId="1292886925" sldId="629"/>
        </pc:sldMkLst>
      </pc:sldChg>
      <pc:sldChg chg="add">
        <pc:chgData name="福原　颯(s24d164)" userId="5dad88b0-8d9f-4ea1-b2c6-c10a4d6d0a4a" providerId="ADAL" clId="{083BA301-1DC6-47BE-863D-ED78B06E78AB}" dt="2025-04-16T11:20:55.905" v="19948"/>
        <pc:sldMkLst>
          <pc:docMk/>
          <pc:sldMk cId="980521351" sldId="630"/>
        </pc:sldMkLst>
      </pc:sldChg>
      <pc:sldChg chg="addSp delSp modSp add mod ord">
        <pc:chgData name="福原　颯(s24d164)" userId="5dad88b0-8d9f-4ea1-b2c6-c10a4d6d0a4a" providerId="ADAL" clId="{083BA301-1DC6-47BE-863D-ED78B06E78AB}" dt="2025-04-16T13:22:22.345" v="22903"/>
        <pc:sldMkLst>
          <pc:docMk/>
          <pc:sldMk cId="1886713956" sldId="631"/>
        </pc:sldMkLst>
      </pc:sldChg>
      <pc:sldChg chg="modSp add mod">
        <pc:chgData name="福原　颯(s24d164)" userId="5dad88b0-8d9f-4ea1-b2c6-c10a4d6d0a4a" providerId="ADAL" clId="{083BA301-1DC6-47BE-863D-ED78B06E78AB}" dt="2025-04-16T11:30:20.362" v="20079" actId="20577"/>
        <pc:sldMkLst>
          <pc:docMk/>
          <pc:sldMk cId="1714971349" sldId="632"/>
        </pc:sldMkLst>
      </pc:sldChg>
      <pc:sldChg chg="addSp delSp modSp add mod ord modNotesTx">
        <pc:chgData name="福原　颯(s24d164)" userId="5dad88b0-8d9f-4ea1-b2c6-c10a4d6d0a4a" providerId="ADAL" clId="{083BA301-1DC6-47BE-863D-ED78B06E78AB}" dt="2025-04-16T12:54:12.323" v="21546" actId="20577"/>
        <pc:sldMkLst>
          <pc:docMk/>
          <pc:sldMk cId="62508289" sldId="633"/>
        </pc:sldMkLst>
      </pc:sldChg>
      <pc:sldChg chg="add">
        <pc:chgData name="福原　颯(s24d164)" userId="5dad88b0-8d9f-4ea1-b2c6-c10a4d6d0a4a" providerId="ADAL" clId="{083BA301-1DC6-47BE-863D-ED78B06E78AB}" dt="2025-04-16T12:21:21.657" v="20939"/>
        <pc:sldMkLst>
          <pc:docMk/>
          <pc:sldMk cId="739621699" sldId="634"/>
        </pc:sldMkLst>
      </pc:sldChg>
      <pc:sldChg chg="modSp add mod ord">
        <pc:chgData name="福原　颯(s24d164)" userId="5dad88b0-8d9f-4ea1-b2c6-c10a4d6d0a4a" providerId="ADAL" clId="{083BA301-1DC6-47BE-863D-ED78B06E78AB}" dt="2025-04-16T12:56:28.127" v="21553" actId="20577"/>
        <pc:sldMkLst>
          <pc:docMk/>
          <pc:sldMk cId="1452543089" sldId="635"/>
        </pc:sldMkLst>
      </pc:sldChg>
      <pc:sldChg chg="addSp modSp add mod">
        <pc:chgData name="福原　颯(s24d164)" userId="5dad88b0-8d9f-4ea1-b2c6-c10a4d6d0a4a" providerId="ADAL" clId="{083BA301-1DC6-47BE-863D-ED78B06E78AB}" dt="2025-04-16T13:24:28.488" v="22968" actId="20577"/>
        <pc:sldMkLst>
          <pc:docMk/>
          <pc:sldMk cId="1729582020" sldId="636"/>
        </pc:sldMkLst>
      </pc:sldChg>
      <pc:sldChg chg="addSp delSp modSp add del mod">
        <pc:chgData name="福原　颯(s24d164)" userId="5dad88b0-8d9f-4ea1-b2c6-c10a4d6d0a4a" providerId="ADAL" clId="{083BA301-1DC6-47BE-863D-ED78B06E78AB}" dt="2025-04-16T12:37:49.998" v="21383" actId="47"/>
        <pc:sldMkLst>
          <pc:docMk/>
          <pc:sldMk cId="2603641482" sldId="636"/>
        </pc:sldMkLst>
      </pc:sldChg>
      <pc:sldMasterChg chg="modSldLayout">
        <pc:chgData name="福原　颯(s24d164)" userId="5dad88b0-8d9f-4ea1-b2c6-c10a4d6d0a4a" providerId="ADAL" clId="{083BA301-1DC6-47BE-863D-ED78B06E78AB}" dt="2025-04-14T05:48:21.095" v="299" actId="2711"/>
        <pc:sldMasterMkLst>
          <pc:docMk/>
          <pc:sldMasterMk cId="2438988794" sldId="2147483648"/>
        </pc:sldMasterMkLst>
        <pc:sldLayoutChg chg="modSp mod">
          <pc:chgData name="福原　颯(s24d164)" userId="5dad88b0-8d9f-4ea1-b2c6-c10a4d6d0a4a" providerId="ADAL" clId="{083BA301-1DC6-47BE-863D-ED78B06E78AB}" dt="2025-04-14T05:48:21.095" v="299" actId="2711"/>
          <pc:sldLayoutMkLst>
            <pc:docMk/>
            <pc:sldMasterMk cId="2438988794" sldId="2147483648"/>
            <pc:sldLayoutMk cId="800692912" sldId="2147483649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869433839" sldId="2147483650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1010927925" sldId="2147483651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1525268173" sldId="2147483652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1712520496" sldId="2147483653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713894751" sldId="2147483654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276357777" sldId="2147483655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47390238" sldId="2147483656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3877190698" sldId="2147483657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040542855" sldId="2147483658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4249047149" sldId="2147483659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4198774854" sldId="2147483660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963127255" sldId="2147483661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3285140042" sldId="2147483662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2438988794" sldId="2147483648"/>
            <pc:sldLayoutMk cId="2034732818" sldId="2147483675"/>
          </pc:sldLayoutMkLst>
        </pc:sldLayoutChg>
      </pc:sldMasterChg>
      <pc:sldMasterChg chg="modSp modSldLayout">
        <pc:chgData name="福原　颯(s24d164)" userId="5dad88b0-8d9f-4ea1-b2c6-c10a4d6d0a4a" providerId="ADAL" clId="{083BA301-1DC6-47BE-863D-ED78B06E78AB}" dt="2025-04-14T05:37:53.084" v="0"/>
        <pc:sldMasterMkLst>
          <pc:docMk/>
          <pc:sldMasterMk cId="4212996964" sldId="2147483663"/>
        </pc:sldMasterMkLst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466224676" sldId="2147483664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1470565039" sldId="2147483666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1263899375" sldId="2147483667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801550049" sldId="2147483668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848133596" sldId="2147483671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2791744919" sldId="2147483672"/>
          </pc:sldLayoutMkLst>
        </pc:sldLayoutChg>
        <pc:sldLayoutChg chg="modSp">
          <pc:chgData name="福原　颯(s24d164)" userId="5dad88b0-8d9f-4ea1-b2c6-c10a4d6d0a4a" providerId="ADAL" clId="{083BA301-1DC6-47BE-863D-ED78B06E78AB}" dt="2025-04-14T05:37:53.084" v="0"/>
          <pc:sldLayoutMkLst>
            <pc:docMk/>
            <pc:sldMasterMk cId="4212996964" sldId="2147483663"/>
            <pc:sldLayoutMk cId="66062877" sldId="2147483674"/>
          </pc:sldLayoutMkLst>
        </pc:sldLayoutChg>
      </pc:sldMasterChg>
    </pc:docChg>
  </pc:docChgLst>
  <pc:docChgLst>
    <pc:chgData name="福原　颯(s24d164)" userId="5dad88b0-8d9f-4ea1-b2c6-c10a4d6d0a4a" providerId="ADAL" clId="{9FB2C86C-4694-49FE-B54C-BF5BC473AD43}"/>
    <pc:docChg chg="undo custSel addSld delSld modSld sldOrd">
      <pc:chgData name="福原　颯(s24d164)" userId="5dad88b0-8d9f-4ea1-b2c6-c10a4d6d0a4a" providerId="ADAL" clId="{9FB2C86C-4694-49FE-B54C-BF5BC473AD43}" dt="2024-09-02T14:21:31.996" v="1825" actId="20577"/>
      <pc:docMkLst>
        <pc:docMk/>
      </pc:docMkLst>
      <pc:sldChg chg="addSp delSp modSp add mod ord">
        <pc:chgData name="福原　颯(s24d164)" userId="5dad88b0-8d9f-4ea1-b2c6-c10a4d6d0a4a" providerId="ADAL" clId="{9FB2C86C-4694-49FE-B54C-BF5BC473AD43}" dt="2024-09-02T13:39:53.998" v="74" actId="1076"/>
        <pc:sldMkLst>
          <pc:docMk/>
          <pc:sldMk cId="1486001388" sldId="348"/>
        </pc:sldMkLst>
      </pc:sldChg>
      <pc:sldChg chg="modSp mod">
        <pc:chgData name="福原　颯(s24d164)" userId="5dad88b0-8d9f-4ea1-b2c6-c10a4d6d0a4a" providerId="ADAL" clId="{9FB2C86C-4694-49FE-B54C-BF5BC473AD43}" dt="2024-09-02T13:40:23.033" v="100" actId="20577"/>
        <pc:sldMkLst>
          <pc:docMk/>
          <pc:sldMk cId="563991941" sldId="480"/>
        </pc:sldMkLst>
      </pc:sldChg>
      <pc:sldChg chg="del">
        <pc:chgData name="福原　颯(s24d164)" userId="5dad88b0-8d9f-4ea1-b2c6-c10a4d6d0a4a" providerId="ADAL" clId="{9FB2C86C-4694-49FE-B54C-BF5BC473AD43}" dt="2024-09-02T13:38:16.232" v="7" actId="47"/>
        <pc:sldMkLst>
          <pc:docMk/>
          <pc:sldMk cId="2279615458" sldId="484"/>
        </pc:sldMkLst>
      </pc:sldChg>
      <pc:sldChg chg="del">
        <pc:chgData name="福原　颯(s24d164)" userId="5dad88b0-8d9f-4ea1-b2c6-c10a4d6d0a4a" providerId="ADAL" clId="{9FB2C86C-4694-49FE-B54C-BF5BC473AD43}" dt="2024-09-02T13:38:16.232" v="7" actId="47"/>
        <pc:sldMkLst>
          <pc:docMk/>
          <pc:sldMk cId="195254820" sldId="487"/>
        </pc:sldMkLst>
      </pc:sldChg>
      <pc:sldChg chg="modSp mod">
        <pc:chgData name="福原　颯(s24d164)" userId="5dad88b0-8d9f-4ea1-b2c6-c10a4d6d0a4a" providerId="ADAL" clId="{9FB2C86C-4694-49FE-B54C-BF5BC473AD43}" dt="2024-09-02T13:41:13.999" v="113" actId="20577"/>
        <pc:sldMkLst>
          <pc:docMk/>
          <pc:sldMk cId="3211953700" sldId="491"/>
        </pc:sldMkLst>
      </pc:sldChg>
      <pc:sldChg chg="modSp mod">
        <pc:chgData name="福原　颯(s24d164)" userId="5dad88b0-8d9f-4ea1-b2c6-c10a4d6d0a4a" providerId="ADAL" clId="{9FB2C86C-4694-49FE-B54C-BF5BC473AD43}" dt="2024-09-02T13:48:56.390" v="372" actId="20577"/>
        <pc:sldMkLst>
          <pc:docMk/>
          <pc:sldMk cId="2506245929" sldId="492"/>
        </pc:sldMkLst>
      </pc:sldChg>
      <pc:sldChg chg="modSp add mod">
        <pc:chgData name="福原　颯(s24d164)" userId="5dad88b0-8d9f-4ea1-b2c6-c10a4d6d0a4a" providerId="ADAL" clId="{9FB2C86C-4694-49FE-B54C-BF5BC473AD43}" dt="2024-09-02T13:57:14.001" v="629" actId="798"/>
        <pc:sldMkLst>
          <pc:docMk/>
          <pc:sldMk cId="1955146950" sldId="493"/>
        </pc:sldMkLst>
      </pc:sldChg>
      <pc:sldChg chg="add">
        <pc:chgData name="福原　颯(s24d164)" userId="5dad88b0-8d9f-4ea1-b2c6-c10a4d6d0a4a" providerId="ADAL" clId="{9FB2C86C-4694-49FE-B54C-BF5BC473AD43}" dt="2024-09-02T13:47:30.552" v="358"/>
        <pc:sldMkLst>
          <pc:docMk/>
          <pc:sldMk cId="2533304578" sldId="494"/>
        </pc:sldMkLst>
      </pc:sldChg>
      <pc:sldChg chg="addSp delSp modSp add mod">
        <pc:chgData name="福原　颯(s24d164)" userId="5dad88b0-8d9f-4ea1-b2c6-c10a4d6d0a4a" providerId="ADAL" clId="{9FB2C86C-4694-49FE-B54C-BF5BC473AD43}" dt="2024-09-02T14:00:00.801" v="798" actId="1076"/>
        <pc:sldMkLst>
          <pc:docMk/>
          <pc:sldMk cId="957234417" sldId="495"/>
        </pc:sldMkLst>
      </pc:sldChg>
      <pc:sldChg chg="addSp delSp modSp add mod">
        <pc:chgData name="福原　颯(s24d164)" userId="5dad88b0-8d9f-4ea1-b2c6-c10a4d6d0a4a" providerId="ADAL" clId="{9FB2C86C-4694-49FE-B54C-BF5BC473AD43}" dt="2024-09-02T14:07:34.544" v="1133" actId="20577"/>
        <pc:sldMkLst>
          <pc:docMk/>
          <pc:sldMk cId="209151991" sldId="496"/>
        </pc:sldMkLst>
      </pc:sldChg>
      <pc:sldChg chg="delSp modSp add mod">
        <pc:chgData name="福原　颯(s24d164)" userId="5dad88b0-8d9f-4ea1-b2c6-c10a4d6d0a4a" providerId="ADAL" clId="{9FB2C86C-4694-49FE-B54C-BF5BC473AD43}" dt="2024-09-02T14:21:31.996" v="1825" actId="20577"/>
        <pc:sldMkLst>
          <pc:docMk/>
          <pc:sldMk cId="349550894" sldId="497"/>
        </pc:sldMkLst>
      </pc:sldChg>
      <pc:sldChg chg="add">
        <pc:chgData name="福原　颯(s24d164)" userId="5dad88b0-8d9f-4ea1-b2c6-c10a4d6d0a4a" providerId="ADAL" clId="{9FB2C86C-4694-49FE-B54C-BF5BC473AD43}" dt="2024-09-02T14:01:49.938" v="840"/>
        <pc:sldMkLst>
          <pc:docMk/>
          <pc:sldMk cId="2543220752" sldId="498"/>
        </pc:sldMkLst>
      </pc:sldChg>
      <pc:sldChg chg="modSp add mod">
        <pc:chgData name="福原　颯(s24d164)" userId="5dad88b0-8d9f-4ea1-b2c6-c10a4d6d0a4a" providerId="ADAL" clId="{9FB2C86C-4694-49FE-B54C-BF5BC473AD43}" dt="2024-09-02T14:10:06.417" v="1144" actId="20577"/>
        <pc:sldMkLst>
          <pc:docMk/>
          <pc:sldMk cId="3644308075" sldId="499"/>
        </pc:sldMkLst>
      </pc:sldChg>
    </pc:docChg>
  </pc:docChgLst>
  <pc:docChgLst>
    <pc:chgData name="福原　颯(s24d164)" userId="5dad88b0-8d9f-4ea1-b2c6-c10a4d6d0a4a" providerId="ADAL" clId="{894C7D92-E7B2-400E-B384-24BB9CA6E11B}"/>
    <pc:docChg chg="undo custSel addSld delSld modSld sldOrd">
      <pc:chgData name="福原　颯(s24d164)" userId="5dad88b0-8d9f-4ea1-b2c6-c10a4d6d0a4a" providerId="ADAL" clId="{894C7D92-E7B2-400E-B384-24BB9CA6E11B}" dt="2025-03-13T08:14:29.657" v="7411" actId="20577"/>
      <pc:docMkLst>
        <pc:docMk/>
      </pc:docMkLst>
      <pc:sldChg chg="modSp mod">
        <pc:chgData name="福原　颯(s24d164)" userId="5dad88b0-8d9f-4ea1-b2c6-c10a4d6d0a4a" providerId="ADAL" clId="{894C7D92-E7B2-400E-B384-24BB9CA6E11B}" dt="2025-03-13T04:10:40.424" v="4133" actId="20577"/>
        <pc:sldMkLst>
          <pc:docMk/>
          <pc:sldMk cId="3280360261" sldId="416"/>
        </pc:sldMkLst>
      </pc:sldChg>
      <pc:sldChg chg="modSp mod modNotesTx">
        <pc:chgData name="福原　颯(s24d164)" userId="5dad88b0-8d9f-4ea1-b2c6-c10a4d6d0a4a" providerId="ADAL" clId="{894C7D92-E7B2-400E-B384-24BB9CA6E11B}" dt="2025-03-13T07:56:38.314" v="7072" actId="20577"/>
        <pc:sldMkLst>
          <pc:docMk/>
          <pc:sldMk cId="2426550954" sldId="515"/>
        </pc:sldMkLst>
      </pc:sldChg>
      <pc:sldChg chg="del mod modShow">
        <pc:chgData name="福原　颯(s24d164)" userId="5dad88b0-8d9f-4ea1-b2c6-c10a4d6d0a4a" providerId="ADAL" clId="{894C7D92-E7B2-400E-B384-24BB9CA6E11B}" dt="2025-03-13T03:35:59.601" v="3133" actId="2696"/>
        <pc:sldMkLst>
          <pc:docMk/>
          <pc:sldMk cId="1503990763" sldId="519"/>
        </pc:sldMkLst>
      </pc:sldChg>
      <pc:sldChg chg="add">
        <pc:chgData name="福原　颯(s24d164)" userId="5dad88b0-8d9f-4ea1-b2c6-c10a4d6d0a4a" providerId="ADAL" clId="{894C7D92-E7B2-400E-B384-24BB9CA6E11B}" dt="2025-03-13T03:36:04.049" v="3134"/>
        <pc:sldMkLst>
          <pc:docMk/>
          <pc:sldMk cId="2816769270" sldId="519"/>
        </pc:sldMkLst>
      </pc:sldChg>
      <pc:sldChg chg="modSp mod modNotesTx">
        <pc:chgData name="福原　颯(s24d164)" userId="5dad88b0-8d9f-4ea1-b2c6-c10a4d6d0a4a" providerId="ADAL" clId="{894C7D92-E7B2-400E-B384-24BB9CA6E11B}" dt="2025-03-13T07:24:25.609" v="5430" actId="20577"/>
        <pc:sldMkLst>
          <pc:docMk/>
          <pc:sldMk cId="328881671" sldId="522"/>
        </pc:sldMkLst>
      </pc:sldChg>
      <pc:sldChg chg="modSp mod modNotesTx">
        <pc:chgData name="福原　颯(s24d164)" userId="5dad88b0-8d9f-4ea1-b2c6-c10a4d6d0a4a" providerId="ADAL" clId="{894C7D92-E7B2-400E-B384-24BB9CA6E11B}" dt="2025-03-13T08:00:04.813" v="7204" actId="20577"/>
        <pc:sldMkLst>
          <pc:docMk/>
          <pc:sldMk cId="3637048831" sldId="524"/>
        </pc:sldMkLst>
      </pc:sldChg>
      <pc:sldChg chg="del mod modShow">
        <pc:chgData name="福原　颯(s24d164)" userId="5dad88b0-8d9f-4ea1-b2c6-c10a4d6d0a4a" providerId="ADAL" clId="{894C7D92-E7B2-400E-B384-24BB9CA6E11B}" dt="2025-03-13T03:36:42.157" v="3151" actId="2696"/>
        <pc:sldMkLst>
          <pc:docMk/>
          <pc:sldMk cId="1959423922" sldId="525"/>
        </pc:sldMkLst>
      </pc:sldChg>
      <pc:sldChg chg="add">
        <pc:chgData name="福原　颯(s24d164)" userId="5dad88b0-8d9f-4ea1-b2c6-c10a4d6d0a4a" providerId="ADAL" clId="{894C7D92-E7B2-400E-B384-24BB9CA6E11B}" dt="2025-03-13T03:36:46.011" v="3152"/>
        <pc:sldMkLst>
          <pc:docMk/>
          <pc:sldMk cId="2668594093" sldId="525"/>
        </pc:sldMkLst>
      </pc:sldChg>
      <pc:sldChg chg="modSp mod modNotesTx">
        <pc:chgData name="福原　颯(s24d164)" userId="5dad88b0-8d9f-4ea1-b2c6-c10a4d6d0a4a" providerId="ADAL" clId="{894C7D92-E7B2-400E-B384-24BB9CA6E11B}" dt="2025-03-13T08:13:29.215" v="7349" actId="20577"/>
        <pc:sldMkLst>
          <pc:docMk/>
          <pc:sldMk cId="4071877879" sldId="526"/>
        </pc:sldMkLst>
      </pc:sldChg>
      <pc:sldChg chg="modSp mod modNotesTx">
        <pc:chgData name="福原　颯(s24d164)" userId="5dad88b0-8d9f-4ea1-b2c6-c10a4d6d0a4a" providerId="ADAL" clId="{894C7D92-E7B2-400E-B384-24BB9CA6E11B}" dt="2025-03-13T08:14:29.657" v="7411" actId="20577"/>
        <pc:sldMkLst>
          <pc:docMk/>
          <pc:sldMk cId="3164677062" sldId="530"/>
        </pc:sldMkLst>
      </pc:sldChg>
      <pc:sldChg chg="modSp mod">
        <pc:chgData name="福原　颯(s24d164)" userId="5dad88b0-8d9f-4ea1-b2c6-c10a4d6d0a4a" providerId="ADAL" clId="{894C7D92-E7B2-400E-B384-24BB9CA6E11B}" dt="2025-03-13T03:37:47.217" v="3196" actId="20577"/>
        <pc:sldMkLst>
          <pc:docMk/>
          <pc:sldMk cId="1255930890" sldId="533"/>
        </pc:sldMkLst>
      </pc:sldChg>
      <pc:sldChg chg="modSp mod">
        <pc:chgData name="福原　颯(s24d164)" userId="5dad88b0-8d9f-4ea1-b2c6-c10a4d6d0a4a" providerId="ADAL" clId="{894C7D92-E7B2-400E-B384-24BB9CA6E11B}" dt="2025-03-13T04:01:49.075" v="3882" actId="20577"/>
        <pc:sldMkLst>
          <pc:docMk/>
          <pc:sldMk cId="4001194367" sldId="538"/>
        </pc:sldMkLst>
      </pc:sldChg>
      <pc:sldChg chg="del">
        <pc:chgData name="福原　颯(s24d164)" userId="5dad88b0-8d9f-4ea1-b2c6-c10a4d6d0a4a" providerId="ADAL" clId="{894C7D92-E7B2-400E-B384-24BB9CA6E11B}" dt="2025-03-13T03:37:59.029" v="3197" actId="47"/>
        <pc:sldMkLst>
          <pc:docMk/>
          <pc:sldMk cId="3951185521" sldId="539"/>
        </pc:sldMkLst>
      </pc:sldChg>
      <pc:sldChg chg="modSp mod">
        <pc:chgData name="福原　颯(s24d164)" userId="5dad88b0-8d9f-4ea1-b2c6-c10a4d6d0a4a" providerId="ADAL" clId="{894C7D92-E7B2-400E-B384-24BB9CA6E11B}" dt="2025-03-13T03:38:20.029" v="3201" actId="20577"/>
        <pc:sldMkLst>
          <pc:docMk/>
          <pc:sldMk cId="449721194" sldId="542"/>
        </pc:sldMkLst>
      </pc:sldChg>
      <pc:sldChg chg="modSp mod">
        <pc:chgData name="福原　颯(s24d164)" userId="5dad88b0-8d9f-4ea1-b2c6-c10a4d6d0a4a" providerId="ADAL" clId="{894C7D92-E7B2-400E-B384-24BB9CA6E11B}" dt="2025-03-13T06:46:45.402" v="4171" actId="20577"/>
        <pc:sldMkLst>
          <pc:docMk/>
          <pc:sldMk cId="3683255463" sldId="546"/>
        </pc:sldMkLst>
      </pc:sldChg>
      <pc:sldChg chg="modSp mod modNotesTx">
        <pc:chgData name="福原　颯(s24d164)" userId="5dad88b0-8d9f-4ea1-b2c6-c10a4d6d0a4a" providerId="ADAL" clId="{894C7D92-E7B2-400E-B384-24BB9CA6E11B}" dt="2025-03-13T07:58:46.907" v="7076" actId="20577"/>
        <pc:sldMkLst>
          <pc:docMk/>
          <pc:sldMk cId="1032138665" sldId="548"/>
        </pc:sldMkLst>
      </pc:sldChg>
      <pc:sldChg chg="add del">
        <pc:chgData name="福原　颯(s24d164)" userId="5dad88b0-8d9f-4ea1-b2c6-c10a4d6d0a4a" providerId="ADAL" clId="{894C7D92-E7B2-400E-B384-24BB9CA6E11B}" dt="2025-03-13T03:36:54.301" v="3153" actId="47"/>
        <pc:sldMkLst>
          <pc:docMk/>
          <pc:sldMk cId="1495163764" sldId="549"/>
        </pc:sldMkLst>
      </pc:sldChg>
      <pc:sldChg chg="addSp modSp add del mod ord">
        <pc:chgData name="福原　颯(s24d164)" userId="5dad88b0-8d9f-4ea1-b2c6-c10a4d6d0a4a" providerId="ADAL" clId="{894C7D92-E7B2-400E-B384-24BB9CA6E11B}" dt="2025-03-13T03:00:53.098" v="2144" actId="2696"/>
        <pc:sldMkLst>
          <pc:docMk/>
          <pc:sldMk cId="3383659995" sldId="549"/>
        </pc:sldMkLst>
      </pc:sldChg>
      <pc:sldChg chg="modSp add del mod">
        <pc:chgData name="福原　颯(s24d164)" userId="5dad88b0-8d9f-4ea1-b2c6-c10a4d6d0a4a" providerId="ADAL" clId="{894C7D92-E7B2-400E-B384-24BB9CA6E11B}" dt="2025-03-12T13:57:04.058" v="1064" actId="47"/>
        <pc:sldMkLst>
          <pc:docMk/>
          <pc:sldMk cId="2873785140" sldId="550"/>
        </pc:sldMkLst>
      </pc:sldChg>
      <pc:sldChg chg="addSp delSp modSp add mod ord">
        <pc:chgData name="福原　颯(s24d164)" userId="5dad88b0-8d9f-4ea1-b2c6-c10a4d6d0a4a" providerId="ADAL" clId="{894C7D92-E7B2-400E-B384-24BB9CA6E11B}" dt="2025-03-13T07:10:47.921" v="4254" actId="20577"/>
        <pc:sldMkLst>
          <pc:docMk/>
          <pc:sldMk cId="842031104" sldId="551"/>
        </pc:sldMkLst>
      </pc:sldChg>
      <pc:sldChg chg="addSp delSp modSp add mod">
        <pc:chgData name="福原　颯(s24d164)" userId="5dad88b0-8d9f-4ea1-b2c6-c10a4d6d0a4a" providerId="ADAL" clId="{894C7D92-E7B2-400E-B384-24BB9CA6E11B}" dt="2025-03-13T04:04:39.192" v="4068" actId="20577"/>
        <pc:sldMkLst>
          <pc:docMk/>
          <pc:sldMk cId="2846362254" sldId="552"/>
        </pc:sldMkLst>
      </pc:sldChg>
      <pc:sldChg chg="addSp delSp modSp add mod ord">
        <pc:chgData name="福原　颯(s24d164)" userId="5dad88b0-8d9f-4ea1-b2c6-c10a4d6d0a4a" providerId="ADAL" clId="{894C7D92-E7B2-400E-B384-24BB9CA6E11B}" dt="2025-03-13T04:04:47.217" v="4092" actId="20577"/>
        <pc:sldMkLst>
          <pc:docMk/>
          <pc:sldMk cId="1593412889" sldId="553"/>
        </pc:sldMkLst>
      </pc:sldChg>
      <pc:sldChg chg="add del">
        <pc:chgData name="福原　颯(s24d164)" userId="5dad88b0-8d9f-4ea1-b2c6-c10a4d6d0a4a" providerId="ADAL" clId="{894C7D92-E7B2-400E-B384-24BB9CA6E11B}" dt="2025-03-13T02:58:12.963" v="2143" actId="47"/>
        <pc:sldMkLst>
          <pc:docMk/>
          <pc:sldMk cId="3910160894" sldId="554"/>
        </pc:sldMkLst>
      </pc:sldChg>
      <pc:sldChg chg="modSp add del mod">
        <pc:chgData name="福原　颯(s24d164)" userId="5dad88b0-8d9f-4ea1-b2c6-c10a4d6d0a4a" providerId="ADAL" clId="{894C7D92-E7B2-400E-B384-24BB9CA6E11B}" dt="2025-03-13T02:48:09.469" v="2009" actId="47"/>
        <pc:sldMkLst>
          <pc:docMk/>
          <pc:sldMk cId="1720217008" sldId="555"/>
        </pc:sldMkLst>
      </pc:sldChg>
      <pc:sldChg chg="add del">
        <pc:chgData name="福原　颯(s24d164)" userId="5dad88b0-8d9f-4ea1-b2c6-c10a4d6d0a4a" providerId="ADAL" clId="{894C7D92-E7B2-400E-B384-24BB9CA6E11B}" dt="2025-03-13T03:36:54.301" v="3153" actId="47"/>
        <pc:sldMkLst>
          <pc:docMk/>
          <pc:sldMk cId="3755476479" sldId="556"/>
        </pc:sldMkLst>
      </pc:sldChg>
      <pc:sldChg chg="addSp delSp modSp add del mod ord">
        <pc:chgData name="福原　颯(s24d164)" userId="5dad88b0-8d9f-4ea1-b2c6-c10a4d6d0a4a" providerId="ADAL" clId="{894C7D92-E7B2-400E-B384-24BB9CA6E11B}" dt="2025-03-13T03:00:53.098" v="2144" actId="2696"/>
        <pc:sldMkLst>
          <pc:docMk/>
          <pc:sldMk cId="4204153139" sldId="556"/>
        </pc:sldMkLst>
      </pc:sldChg>
      <pc:sldChg chg="addSp delSp modSp add mod">
        <pc:chgData name="福原　颯(s24d164)" userId="5dad88b0-8d9f-4ea1-b2c6-c10a4d6d0a4a" providerId="ADAL" clId="{894C7D92-E7B2-400E-B384-24BB9CA6E11B}" dt="2025-03-13T03:53:05.150" v="3582" actId="20577"/>
        <pc:sldMkLst>
          <pc:docMk/>
          <pc:sldMk cId="1981769942" sldId="557"/>
        </pc:sldMkLst>
      </pc:sldChg>
      <pc:sldChg chg="new">
        <pc:chgData name="福原　颯(s24d164)" userId="5dad88b0-8d9f-4ea1-b2c6-c10a4d6d0a4a" providerId="ADAL" clId="{894C7D92-E7B2-400E-B384-24BB9CA6E11B}" dt="2025-03-13T03:36:58.129" v="3154" actId="680"/>
        <pc:sldMkLst>
          <pc:docMk/>
          <pc:sldMk cId="775874043" sldId="558"/>
        </pc:sldMkLst>
      </pc:sldChg>
      <pc:sldChg chg="add del">
        <pc:chgData name="福原　颯(s24d164)" userId="5dad88b0-8d9f-4ea1-b2c6-c10a4d6d0a4a" providerId="ADAL" clId="{894C7D92-E7B2-400E-B384-24BB9CA6E11B}" dt="2025-03-13T03:36:54.301" v="3153" actId="47"/>
        <pc:sldMkLst>
          <pc:docMk/>
          <pc:sldMk cId="1884666646" sldId="558"/>
        </pc:sldMkLst>
      </pc:sldChg>
      <pc:sldChg chg="add del">
        <pc:chgData name="福原　颯(s24d164)" userId="5dad88b0-8d9f-4ea1-b2c6-c10a4d6d0a4a" providerId="ADAL" clId="{894C7D92-E7B2-400E-B384-24BB9CA6E11B}" dt="2025-03-13T03:34:58.569" v="3131" actId="2696"/>
        <pc:sldMkLst>
          <pc:docMk/>
          <pc:sldMk cId="3768403470" sldId="558"/>
        </pc:sldMkLst>
      </pc:sldChg>
      <pc:sldChg chg="modSp add mod">
        <pc:chgData name="福原　颯(s24d164)" userId="5dad88b0-8d9f-4ea1-b2c6-c10a4d6d0a4a" providerId="ADAL" clId="{894C7D92-E7B2-400E-B384-24BB9CA6E11B}" dt="2025-03-13T06:47:40.017" v="4249" actId="20577"/>
        <pc:sldMkLst>
          <pc:docMk/>
          <pc:sldMk cId="1763007250" sldId="559"/>
        </pc:sldMkLst>
      </pc:sldChg>
      <pc:sldChg chg="modSp add del mod">
        <pc:chgData name="福原　颯(s24d164)" userId="5dad88b0-8d9f-4ea1-b2c6-c10a4d6d0a4a" providerId="ADAL" clId="{894C7D92-E7B2-400E-B384-24BB9CA6E11B}" dt="2025-03-13T04:07:08.352" v="4121" actId="47"/>
        <pc:sldMkLst>
          <pc:docMk/>
          <pc:sldMk cId="2032650232" sldId="559"/>
        </pc:sldMkLst>
      </pc:sldChg>
      <pc:sldChg chg="add del">
        <pc:chgData name="福原　颯(s24d164)" userId="5dad88b0-8d9f-4ea1-b2c6-c10a4d6d0a4a" providerId="ADAL" clId="{894C7D92-E7B2-400E-B384-24BB9CA6E11B}" dt="2025-03-13T03:36:54.301" v="3153" actId="47"/>
        <pc:sldMkLst>
          <pc:docMk/>
          <pc:sldMk cId="3600553733" sldId="559"/>
        </pc:sldMkLst>
      </pc:sldChg>
      <pc:sldChg chg="addSp delSp modSp new del mod ord">
        <pc:chgData name="福原　颯(s24d164)" userId="5dad88b0-8d9f-4ea1-b2c6-c10a4d6d0a4a" providerId="ADAL" clId="{894C7D92-E7B2-400E-B384-24BB9CA6E11B}" dt="2025-03-13T03:34:58.569" v="3131" actId="2696"/>
        <pc:sldMkLst>
          <pc:docMk/>
          <pc:sldMk cId="3960067451" sldId="5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E5B6407E-86E5-C2DC-357B-507431E7AB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FD48F11-649E-9F0A-448E-4539E1F71B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BA659-5A89-42B0-BB36-3861DCBFC759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A037084-948D-9743-8CE0-FC71782F46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46C057-3579-F19F-0E0E-13E333D8A4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DDBDF-004E-495E-8F80-36A08887A4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220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F8171-4B9E-4481-8369-5BF5E70D49C0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19206-345E-447A-A827-35C154C7AF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42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8CFC-2D05-C5E7-D51D-27A9A44BF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542AFEE-41BC-D82E-14FD-D53A1E06F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65A7D99-7384-22CB-33D7-79B86940D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class diagram of the current simulator.</a:t>
            </a:r>
            <a:br>
              <a:rPr kumimoji="1" lang="en-US" altLang="ja-JP" dirty="0"/>
            </a:br>
            <a:endParaRPr kumimoji="1" lang="en-US" altLang="ja-JP" dirty="0"/>
          </a:p>
          <a:p>
            <a:r>
              <a:rPr kumimoji="1" lang="en-US" altLang="ja-JP" dirty="0"/>
              <a:t>At the top, I define dealer class.</a:t>
            </a:r>
          </a:p>
          <a:p>
            <a:r>
              <a:rPr kumimoji="1" lang="en-US" altLang="ja-JP" dirty="0"/>
              <a:t>Its location is defined as either north or south.</a:t>
            </a:r>
            <a:br>
              <a:rPr kumimoji="1" lang="en-US" altLang="ja-JP" dirty="0"/>
            </a:br>
            <a:r>
              <a:rPr kumimoji="1" lang="en-US" altLang="ja-JP" dirty="0"/>
              <a:t>Currently, dealer number is set to 2. </a:t>
            </a:r>
            <a:br>
              <a:rPr kumimoji="1" lang="en-US" altLang="ja-JP" dirty="0"/>
            </a:br>
            <a:endParaRPr kumimoji="1" lang="en-US" altLang="ja-JP" dirty="0"/>
          </a:p>
          <a:p>
            <a:r>
              <a:rPr kumimoji="1" lang="en-US" altLang="ja-JP" dirty="0"/>
              <a:t>The remaining structure is same as conventional one.</a:t>
            </a:r>
          </a:p>
          <a:p>
            <a:r>
              <a:rPr kumimoji="1" lang="en-US" altLang="ja-JP" dirty="0"/>
              <a:t>Each dealer manages multiple trucks.</a:t>
            </a:r>
          </a:p>
          <a:p>
            <a:r>
              <a:rPr kumimoji="1" lang="en-US" altLang="ja-JP" dirty="0"/>
              <a:t>And each Truck has multiple types of parts.</a:t>
            </a:r>
            <a:br>
              <a:rPr kumimoji="1" lang="en-US" altLang="ja-JP" dirty="0"/>
            </a:br>
            <a:r>
              <a:rPr kumimoji="1" lang="en-US" altLang="ja-JP" dirty="0"/>
              <a:t>And each part has a failure model, which is commonly shared among parts of same types.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F8990B-4133-6CD0-1497-67CD87A20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342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0C2FC-F347-31D5-B291-83FD8D4D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23FB70C-4870-BE81-8526-0C8CB353D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891B036-637F-A25C-7FC7-23ADE616D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0B00CB-254B-EBD3-7966-3E215D25A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637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D8AA9-B980-5BDC-11C1-DF6C74421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8690F13-9C79-A33E-8CAE-771C64555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8E88092-F14B-907F-6A02-0BB8A3AE2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C99048-6C83-DF4F-6792-5EFDDF9CA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186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3FE07-F1CB-1EE7-B7BF-70D06BC7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22C2F29-443D-24BF-2091-F4B84AC7B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70019CE-9C55-0341-1DFE-B112109CA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58A954-2E08-8CD0-591E-35EB8D4A8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6369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14DB7-18BF-D1A0-D128-FEF1D1244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BA1968C-98DC-80A4-550F-DC02ED6041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7C022B4-F47C-9712-B1C1-F258510B2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C37CAE-72A7-D847-5A54-5B748B661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952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F3F-CB07-820E-B25B-5033A7893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402B4C8-B808-359E-B19E-BBA1E4121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25672E3-1335-1886-59F7-9A4916C8E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71E4CE7-D87D-0C95-A89E-1E70CC0A5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2520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02BE7-4801-31C1-139F-28F4CA9BD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EF83D22-2736-6A83-E77F-4F1D929E9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4385ADA-AEDD-0C0C-3813-975F8C19E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93D79D-A028-D4A3-67C4-FA1B64D85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746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BBFE3-29FF-1932-2422-D98C55403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872BA8C-677C-6737-6E75-464213B99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2981131-40EB-42D1-ED59-58C43A8DE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12056C-2F26-FE57-C656-2CE973792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671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B8FA0-ED29-D15B-9989-DCF67631D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65EBBD0-8FB8-D735-1FFD-48C99BAEE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ノート プレースホルダー 2">
                <a:extLst>
                  <a:ext uri="{FF2B5EF4-FFF2-40B4-BE49-F238E27FC236}">
                    <a16:creationId xmlns:a16="http://schemas.microsoft.com/office/drawing/2014/main" id="{0DEFB78D-0EDD-3CE4-183F-C26CDACDAA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And I performed demand prediction for the previous simulated data by </a:t>
                </a:r>
                <a:r>
                  <a:rPr kumimoji="1" lang="en-US" altLang="ja-JP" dirty="0" err="1"/>
                  <a:t>XGBoost</a:t>
                </a:r>
                <a:r>
                  <a:rPr kumimoji="1" lang="en-US" altLang="ja-JP" dirty="0"/>
                  <a:t>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Specifically, </a:t>
                </a:r>
              </a:p>
              <a:p>
                <a:r>
                  <a:rPr kumimoji="1" lang="en-US" altLang="ja-JP" dirty="0"/>
                  <a:t>I </a:t>
                </a:r>
                <a:r>
                  <a:rPr kumimoji="1"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</a:t>
                </a:r>
                <a:r>
                  <a:rPr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rained model using 2 years demand data </a:t>
                </a:r>
                <a:r>
                  <a:rPr lang="en-US" altLang="ja-JP" sz="2100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for multiple parts showing distinct seasonality across all dealers</a:t>
                </a:r>
                <a:r>
                  <a:rPr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And predicts demands for the following year, </a:t>
                </a:r>
                <a:r>
                  <a:rPr lang="en-US" altLang="ja-JP" sz="2100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for each part at each dealer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Namely, </a:t>
                </a:r>
                <a:r>
                  <a:rPr lang="en-US" altLang="ja-JP" dirty="0"/>
                  <a:t>The </a:t>
                </a:r>
                <a:r>
                  <a:rPr lang="en-US" altLang="ja-JP" b="1" dirty="0"/>
                  <a:t>target variable</a:t>
                </a:r>
                <a:r>
                  <a:rPr lang="en-US" altLang="ja-JP" dirty="0"/>
                  <a:t> is the </a:t>
                </a:r>
                <a:r>
                  <a:rPr lang="en-US" altLang="ja-JP" i="1" dirty="0"/>
                  <a:t>daily number of demands</a:t>
                </a:r>
                <a:r>
                  <a:rPr lang="en-US" altLang="ja-JP" dirty="0"/>
                  <a:t>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As the feature datasets, I used 2 types.</a:t>
                </a:r>
              </a:p>
              <a:p>
                <a:endParaRPr kumimoji="1" lang="en-US" altLang="ja-JP" dirty="0"/>
              </a:p>
              <a:p>
                <a:r>
                  <a:rPr lang="en-US" altLang="ja-JP" dirty="0"/>
                  <a:t>The first is the </a:t>
                </a:r>
                <a:r>
                  <a:rPr lang="en-US" altLang="ja-JP" b="1" dirty="0"/>
                  <a:t>Basic feature set</a:t>
                </a:r>
                <a:r>
                  <a:rPr lang="en-US" altLang="ja-JP" dirty="0"/>
                  <a:t>, which includes</a:t>
                </a:r>
                <a:br>
                  <a:rPr lang="en-US" altLang="ja-JP" dirty="0"/>
                </a:br>
                <a:r>
                  <a:rPr lang="en-US" altLang="ja-JP" dirty="0"/>
                  <a:t>the day of the year, month, part ID, and dealer ID.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The second is the </a:t>
                </a:r>
                <a:r>
                  <a:rPr kumimoji="1" lang="en-US" altLang="ja-JP" b="1" dirty="0"/>
                  <a:t>Basic plus Historical feature set</a:t>
                </a:r>
                <a:r>
                  <a:rPr kumimoji="1" lang="en-US" altLang="ja-JP" dirty="0"/>
                  <a:t>,</a:t>
                </a:r>
              </a:p>
              <a:p>
                <a:r>
                  <a:rPr lang="en-US" altLang="ja-JP" dirty="0"/>
                  <a:t>which additionally includes historical data calculated over the past </a:t>
                </a:r>
                <a14:m>
                  <m:oMath xmlns:m="http://schemas.openxmlformats.org/officeDocument/2006/math">
                    <m:r>
                      <a:rPr kumimoji="1" lang="ja-JP" altLang="en-US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r>
                  <a:rPr lang="en-US" altLang="ja-JP" dirty="0"/>
                  <a:t>days —</a:t>
                </a:r>
                <a:br>
                  <a:rPr lang="en-US" altLang="ja-JP" dirty="0"/>
                </a:br>
                <a:r>
                  <a:rPr lang="en-US" altLang="ja-JP" dirty="0"/>
                  <a:t>such as mean, standard deviation, and median of demand —</a:t>
                </a:r>
                <a:br>
                  <a:rPr lang="en-US" altLang="ja-JP" dirty="0"/>
                </a:br>
                <a:r>
                  <a:rPr lang="en-US" altLang="ja-JP" dirty="0"/>
                  <a:t>as well as zero-cumulative and lag-based features.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r>
                  <a:rPr lang="en-US" altLang="ja-JP" dirty="0"/>
                  <a:t>Then, I trained two types of models using these two different feature sets.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3" name="ノート プレースホルダー 2">
                <a:extLst>
                  <a:ext uri="{FF2B5EF4-FFF2-40B4-BE49-F238E27FC236}">
                    <a16:creationId xmlns:a16="http://schemas.microsoft.com/office/drawing/2014/main" id="{0DEFB78D-0EDD-3CE4-183F-C26CDACDAA7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And I performed demand prediction for the previous simulated data by </a:t>
                </a:r>
                <a:r>
                  <a:rPr kumimoji="1" lang="en-US" altLang="ja-JP" dirty="0" err="1"/>
                  <a:t>XGBoost</a:t>
                </a:r>
                <a:r>
                  <a:rPr kumimoji="1" lang="en-US" altLang="ja-JP" dirty="0"/>
                  <a:t>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Specifically, </a:t>
                </a:r>
              </a:p>
              <a:p>
                <a:r>
                  <a:rPr kumimoji="1" lang="en-US" altLang="ja-JP" dirty="0"/>
                  <a:t>I </a:t>
                </a:r>
                <a:r>
                  <a:rPr kumimoji="1"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t</a:t>
                </a:r>
                <a:r>
                  <a:rPr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rained model using 2 years demand data </a:t>
                </a:r>
                <a:r>
                  <a:rPr lang="en-US" altLang="ja-JP" sz="2100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for multiple parts showing distinct seasonality across all dealers</a:t>
                </a:r>
                <a:r>
                  <a:rPr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altLang="ja-JP" sz="21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And predicts demands for the following year, </a:t>
                </a:r>
                <a:r>
                  <a:rPr lang="en-US" altLang="ja-JP" sz="2100" u="sng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for each part at each dealer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Namely, </a:t>
                </a:r>
                <a:r>
                  <a:rPr lang="en-US" altLang="ja-JP" dirty="0"/>
                  <a:t>The </a:t>
                </a:r>
                <a:r>
                  <a:rPr lang="en-US" altLang="ja-JP" b="1" dirty="0"/>
                  <a:t>target variable</a:t>
                </a:r>
                <a:r>
                  <a:rPr lang="en-US" altLang="ja-JP" dirty="0"/>
                  <a:t> is the </a:t>
                </a:r>
                <a:r>
                  <a:rPr lang="en-US" altLang="ja-JP" i="1" dirty="0"/>
                  <a:t>daily number of demands</a:t>
                </a:r>
                <a:r>
                  <a:rPr lang="en-US" altLang="ja-JP" dirty="0"/>
                  <a:t>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As the feature datasets, I used 2 types.</a:t>
                </a:r>
              </a:p>
              <a:p>
                <a:endParaRPr kumimoji="1" lang="en-US" altLang="ja-JP" dirty="0"/>
              </a:p>
              <a:p>
                <a:r>
                  <a:rPr lang="en-US" altLang="ja-JP" dirty="0"/>
                  <a:t>The first is the </a:t>
                </a:r>
                <a:r>
                  <a:rPr lang="en-US" altLang="ja-JP" b="1" dirty="0"/>
                  <a:t>Basic feature set</a:t>
                </a:r>
                <a:r>
                  <a:rPr lang="en-US" altLang="ja-JP" dirty="0"/>
                  <a:t>, which includes</a:t>
                </a:r>
                <a:br>
                  <a:rPr lang="en-US" altLang="ja-JP" dirty="0"/>
                </a:br>
                <a:r>
                  <a:rPr lang="en-US" altLang="ja-JP" dirty="0"/>
                  <a:t>the day of the year, month, part ID, and dealer ID.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/>
                  <a:t>The second is the </a:t>
                </a:r>
                <a:r>
                  <a:rPr kumimoji="1" lang="en-US" altLang="ja-JP" b="1" dirty="0"/>
                  <a:t>Basic plus Historical feature set</a:t>
                </a:r>
                <a:r>
                  <a:rPr kumimoji="1" lang="en-US" altLang="ja-JP" dirty="0"/>
                  <a:t>,</a:t>
                </a:r>
              </a:p>
              <a:p>
                <a:r>
                  <a:rPr lang="en-US" altLang="ja-JP" dirty="0"/>
                  <a:t>which additionally includes historical data calculated over the past </a:t>
                </a:r>
                <a:r>
                  <a:rPr kumimoji="1" lang="ja-JP" altLang="en-US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𝑝</a:t>
                </a:r>
                <a:r>
                  <a:rPr lang="en-US" altLang="ja-JP" dirty="0"/>
                  <a:t>days —</a:t>
                </a:r>
                <a:br>
                  <a:rPr lang="en-US" altLang="ja-JP" dirty="0"/>
                </a:br>
                <a:r>
                  <a:rPr lang="en-US" altLang="ja-JP" dirty="0"/>
                  <a:t>such as mean, standard deviation, and median of demand —</a:t>
                </a:r>
                <a:br>
                  <a:rPr lang="en-US" altLang="ja-JP" dirty="0"/>
                </a:br>
                <a:r>
                  <a:rPr lang="en-US" altLang="ja-JP" dirty="0"/>
                  <a:t>as well as zero-cumulative and lag-based features.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r>
                  <a:rPr lang="en-US" altLang="ja-JP" dirty="0"/>
                  <a:t>Then, I trained two types of models using these two different feature sets.</a:t>
                </a:r>
                <a:endParaRPr kumimoji="1" lang="en-US" altLang="ja-JP" dirty="0"/>
              </a:p>
            </p:txBody>
          </p:sp>
        </mc:Fallback>
      </mc:AlternateContent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0E6A73-B24B-BF92-073F-F2346D57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181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41A5E-A070-DF77-2143-763AC45B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AD49C2E-023C-CF31-1D58-850B0EE8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0AE728D-7488-C64F-E1BA-BDA471EDB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for parts with both-season seasonality in each dealer.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Blue curve shows the simulated demand.</a:t>
            </a:r>
          </a:p>
          <a:p>
            <a:r>
              <a:rPr kumimoji="1" lang="en-US" altLang="ja-JP" dirty="0"/>
              <a:t>Orange curve shows predicted demand by the model using the basic features.</a:t>
            </a:r>
          </a:p>
          <a:p>
            <a:r>
              <a:rPr kumimoji="1" lang="en-US" altLang="ja-JP" dirty="0"/>
              <a:t>Green curve shows prediction by the model using the basic + historical features.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As you can see, both models successfully captured seasonal trend.</a:t>
            </a:r>
          </a:p>
          <a:p>
            <a:r>
              <a:rPr kumimoji="1" lang="en-US" altLang="ja-JP" dirty="0"/>
              <a:t>And, compared to the basic-feature model, </a:t>
            </a:r>
          </a:p>
          <a:p>
            <a:r>
              <a:rPr kumimoji="1" lang="en-US" altLang="ja-JP" dirty="0"/>
              <a:t>the model with historical features shows daily variations.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241C3B-C16B-CB1E-B5B8-D083170EC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196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0F0C-6A21-08A4-A1F5-E78791A7C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511855D-2DBC-83B3-626F-931E82C0D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C838848-E567-0F1A-5B05-9FC1D20F5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summer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Similarly, both models successfully captured the seasonal trend.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9D295E-2F5D-9051-B46E-3AAF9AEB7C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F8B60-6051-A1A6-3A89-4FEC7C65E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3A34B1D-F752-5229-F9A7-CD6C8D170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CC1B47C-F96A-FBDE-0E13-D19782EAF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8BF389-54BF-1398-3244-BF6D4BBE2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354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93FBE-D960-3034-8342-186FDF97D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46D7657-8EA6-26C8-0B9A-63FEDFC1F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7F1BF3-58D5-C773-2827-0D8CA4145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winter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Similarly, both models successfully captured the seasonal trend.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99E84E-F825-62E8-5485-A5607D348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195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06E1-FBD8-7E10-C286-76709DC07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E13CD6E-1112-58D4-B675-1892ECBE6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EB8CE28-50DF-89CD-52AD-C04001CC8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no-season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both models produce almost constant predictions throughout the yea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572708A-6073-3835-97D2-E4178B86E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971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FD32C-70E7-35A8-B454-53599DFB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0BEEF81-E585-B865-5DB1-8362C43A1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3D4DBA5-B13C-3B3F-723E-0ABEDBABA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6131BE-4037-B83E-A694-5BE629BFF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6334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B898-DA7D-731E-ACA0-2B7F97B43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14EB808-E5B5-80F1-8075-6E919AB8A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D1DE8AB-DE59-49F4-1B70-20BA496B3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4D08D1-E2C2-F946-922E-C0CA0003D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597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1DBA3-69BB-35B5-74ED-FFEB42E0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B6C5DB3-B50E-2E79-BBDB-F1BBDF53D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E86E733-0CAD-DA18-DA07-E30D7CB58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for parts with both-season seasonality in each dealer.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Blue curve shows the simulated demand.</a:t>
            </a:r>
          </a:p>
          <a:p>
            <a:r>
              <a:rPr kumimoji="1" lang="en-US" altLang="ja-JP" dirty="0"/>
              <a:t>Orange curve shows predicted demand by the model using the basic features.</a:t>
            </a:r>
          </a:p>
          <a:p>
            <a:r>
              <a:rPr kumimoji="1" lang="en-US" altLang="ja-JP" dirty="0"/>
              <a:t>Green curve shows prediction by the model using the basic + historical features.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As you can see, both models successfully captured seasonal trend.</a:t>
            </a:r>
          </a:p>
          <a:p>
            <a:r>
              <a:rPr kumimoji="1" lang="en-US" altLang="ja-JP" dirty="0"/>
              <a:t>And, compared to the basic-feature model, </a:t>
            </a:r>
          </a:p>
          <a:p>
            <a:r>
              <a:rPr kumimoji="1" lang="en-US" altLang="ja-JP" dirty="0"/>
              <a:t>the model with historical features shows daily variations.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F55EA8-3ACD-0188-8F0D-3EC99D580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537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F039D-2AA0-87ED-A098-D83A265B1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FE69A1A-5B0C-7386-D315-B1C7D2A143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4343D31-741E-1C31-28A2-3D6CA63CC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summer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Similarly, both models successfully captured the seasonal trend.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F4A42C-42B9-250C-FD2A-5B1A2181B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563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9F73-D6C5-950D-AB16-07AB7888F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D3DC133-17DB-E1AB-8DBB-A07CE9E2F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A3810FA-81D1-BED7-ED4A-E3495ECFA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winter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Similarly, both models successfully captured the seasonal trend.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7ABC40-08EF-4203-8761-0B613A31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2230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25BFE-DF4E-F22F-F5BB-5694F3B7B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8DA35A4-AD76-32B7-CF79-83F4770EA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18A028D-52BF-B010-CB80-5B0B44E3E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no-season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both models produce almost constant predictions throughout the yea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1CD6765-2E47-F7EB-DE61-210280855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286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1B540-F6EF-786A-872E-1A7C83CC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9D51DC0-4520-DCF7-0C62-424560CEE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8302002-2D39-51F4-42DB-6AFF422D2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FFA30B-27E3-5365-1404-218C63AAA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5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E4471-6873-0AFB-FE8C-D129093E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C35EA4-F99C-2FED-1000-B571ABB01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EF50C6-6BC9-EFAB-4404-3CF6E98DB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A868D5-95A9-60B9-B1AD-65F5FD5544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23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58688-929C-9F5F-5489-A6574D9A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41FC6B8-65CC-A833-3E7B-13E56BBB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075CEF0-7EB9-3680-8B11-59ADD424A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how to model seasonality.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As discussed in the previous meeting,</a:t>
            </a:r>
          </a:p>
          <a:p>
            <a:r>
              <a:rPr kumimoji="1" lang="en-US" altLang="ja-JP" dirty="0"/>
              <a:t>we multiply h(t) by the seasonal coefficient corresponding to each day or month.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 key point is how to design this coefficient.</a:t>
            </a:r>
          </a:p>
          <a:p>
            <a:r>
              <a:rPr kumimoji="1" lang="en-US" altLang="ja-JP" dirty="0"/>
              <a:t>And I propose it as a sum of radial basis functions, or RBF.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As you know, RBF forms a bell-shaped curve.</a:t>
            </a:r>
          </a:p>
          <a:p>
            <a:r>
              <a:rPr kumimoji="1" lang="en-US" altLang="ja-JP" dirty="0"/>
              <a:t>the coefficient is constructed by summing up multiple RBF.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Each RBF is defined by 3 parameters, A, t and sigma.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Am is amplitude of the basis, meaning the height of peak.</a:t>
            </a:r>
          </a:p>
          <a:p>
            <a:r>
              <a:rPr kumimoji="1" lang="en-US" altLang="ja-JP" dirty="0"/>
              <a:t>Tm is center point of the basis, meaning the height of peak.</a:t>
            </a:r>
          </a:p>
          <a:p>
            <a:r>
              <a:rPr kumimoji="1" lang="en-US" altLang="ja-JP" dirty="0"/>
              <a:t>Sigma is standard deviation of the basis, meaning the width around peak.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And by summing up these functions, </a:t>
            </a:r>
          </a:p>
          <a:p>
            <a:r>
              <a:rPr kumimoji="1" lang="en-US" altLang="ja-JP" dirty="0"/>
              <a:t>we can draw seasonality curve based on each location.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B7D5C1-8041-BB63-2AEA-D54791D41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8177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587EC-E8C1-390E-8990-4EEB7DB94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552B6F-A7C9-88DB-6188-1BCF54165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8C04D5-BECF-A152-E4F2-1723B4136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for parts with both-season seasonality in each dealer.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Blue curve shows the simulated demand.</a:t>
            </a:r>
          </a:p>
          <a:p>
            <a:r>
              <a:rPr kumimoji="1" lang="en-US" altLang="ja-JP" dirty="0"/>
              <a:t>Orange curve shows predicted demand by the model using the basic features.</a:t>
            </a:r>
          </a:p>
          <a:p>
            <a:r>
              <a:rPr kumimoji="1" lang="en-US" altLang="ja-JP" dirty="0"/>
              <a:t>Green curve shows prediction by the model using the basic + historical features.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As you can see, both models successfully captured seasonal trend.</a:t>
            </a:r>
          </a:p>
          <a:p>
            <a:r>
              <a:rPr kumimoji="1" lang="en-US" altLang="ja-JP" dirty="0"/>
              <a:t>And, compared to the basic-feature model, </a:t>
            </a:r>
          </a:p>
          <a:p>
            <a:r>
              <a:rPr kumimoji="1" lang="en-US" altLang="ja-JP" dirty="0"/>
              <a:t>the model with historical features shows daily variations.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4D8D37-304B-D3D1-1710-BB5773295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206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652F8-330B-F455-8E9A-1F7837EEE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EBE466D-D28F-DA28-45E1-04DBDB8F5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8541BD2-CF99-D20B-565A-B8CF7C0A0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summer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Similarly, both models successfully captured the seasonal trend.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9C47876-5ED1-DDC2-708B-7D3C38263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0228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E9F79-D4FC-6CC9-5AE6-90DE52FEE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A3A8262-B86F-2EDA-5ED1-56C37CD5F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3343CD0-3AE2-12F5-406F-94B969992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winter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Similarly, both models successfully captured the seasonal trend.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0DB448-F825-60CC-8911-58AE0A1C8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801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D5C63-A2B9-1FEB-2A04-CB1DC955A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D5DF4C1-A463-63B7-01FD-8FB0117C3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0A0C3ED-8ADE-F3CA-11FB-86C635C2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no-season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both models produce almost constant predictions throughout the yea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BFDA1C-72DA-EFCD-3B1E-47ECA02D8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254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EBEB5-3D42-70EF-1BAA-CE01793CB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C319A0E-D9EC-921C-402A-2161F83A1F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F78418B-B257-CDFD-FF49-C0A0F89C1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1DE5274-765A-466F-E9F9-73B3FCB08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049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C3A02-7BA6-C330-B99F-826EAF70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C695291-72AE-8A4D-A9B3-CADA456C5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DD69B07-5CC4-9BE0-A643-240FDB463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706512-0405-1FC9-E6D3-EEB964BA6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9014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6C7EA-8B38-804E-2860-4CF317ADD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B7A234-D603-619E-E15F-163A76A33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54B45E4-A10F-79AA-D7D4-8A4B7A968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slide shows the prediction results for parts with both-season seasonality in each dealer.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Blue curve shows the simulated demand.</a:t>
            </a:r>
          </a:p>
          <a:p>
            <a:r>
              <a:rPr kumimoji="1" lang="en-US" altLang="ja-JP" dirty="0"/>
              <a:t>Orange curve shows predicted demand by the model using the basic features.</a:t>
            </a:r>
          </a:p>
          <a:p>
            <a:r>
              <a:rPr kumimoji="1" lang="en-US" altLang="ja-JP" dirty="0"/>
              <a:t>Green curve shows prediction by the model using the basic + historical features.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As you can see, both models successfully captured seasonal trend.</a:t>
            </a:r>
          </a:p>
          <a:p>
            <a:r>
              <a:rPr kumimoji="1" lang="en-US" altLang="ja-JP" dirty="0"/>
              <a:t>And, compared to the basic-feature model, </a:t>
            </a:r>
          </a:p>
          <a:p>
            <a:r>
              <a:rPr kumimoji="1" lang="en-US" altLang="ja-JP" dirty="0"/>
              <a:t>the model with historical features shows daily variations.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0005E33-AFB0-83AA-7458-B924C559D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7147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72010-10CF-6946-019B-B50B6B868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B17235E-E033-AC91-EA4F-7FECE7E9B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776C7D8-F246-3DAC-3EB0-1DC07B881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summer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Similarly, both models successfully captured the seasonal trend.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A4B48D-C499-E072-2F22-3CB2EB7B4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4593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C7F2-CD60-0A24-8CE1-0EBD383CA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881CDF2-388F-B6E8-9EF7-12D245C67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902B9B1-D578-D91E-6A8B-22275C00B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winter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Similarly, both models successfully captured the seasonal trend.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51B360-0912-C65C-F498-A01E8471D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791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67481-B6ED-7CD4-EEA3-9A3E5127D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313D267-3A7F-59E6-9EF7-A82A7362B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C9609F4-8247-E043-9118-83E079F82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slide shows the prediction results for parts with no-season seasonality in each dealer.</a:t>
            </a:r>
          </a:p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both models produce almost constant predictions throughout the yea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73FBC5-3875-4408-3616-87A882437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58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CCAC1-9284-507E-E88F-81325F5E3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82F5AE3-38E4-C49B-3FB8-93E94B1CE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B2EB6D-CC0F-B029-6B56-621AD0E4C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well, </a:t>
            </a:r>
          </a:p>
          <a:p>
            <a:r>
              <a:rPr kumimoji="1" lang="en-US" altLang="ja-JP" dirty="0"/>
              <a:t>Several types of seasonality can be modeled, like this.</a:t>
            </a:r>
          </a:p>
          <a:p>
            <a:r>
              <a:rPr kumimoji="1" lang="en-US" altLang="ja-JP" dirty="0"/>
              <a:t>It includes </a:t>
            </a:r>
            <a:r>
              <a:rPr lang="en-US" altLang="ja-JP" dirty="0"/>
              <a:t>both-season, summer-only, winter-only, and no-season patterns.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Then, I simulated one year of demand </a:t>
            </a:r>
          </a:p>
          <a:p>
            <a:r>
              <a:rPr lang="en-US" altLang="ja-JP" dirty="0"/>
              <a:t>using these four types of seasonality for the two locations.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7E287B-6E22-F546-357E-FF55DF46D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15027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88A2C-F3AE-60A5-EC8C-BD2A67BAF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1A78A6E-D447-38C9-75C0-6E4132286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940F2AF-3C8E-2CEF-9BBD-38323937F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8ABFB5-2A21-A31B-3413-181CD091E9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7232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1BC15-085D-F7F2-A0C3-DF6A22838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5288CA5-FB27-1D85-07A7-B31D177D3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DC193ED-265B-9347-7326-CCEB8B78F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C152C5-CAFD-8BC2-FD4F-D8805694B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73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2F1E-C147-E53B-F4D0-49818C3B7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EC778BD-E25C-F8E9-DA70-9789E3EA0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8CD10F9-C285-C6B2-85C6-489E11769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459780-C765-735E-1414-5E121D46E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13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4E46F-9023-AA79-C730-12C42011C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663D408-634D-130D-B3A2-5919A3E20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4A408BA-D742-3DD8-511D-9E09B9DC4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E97222-B66B-64CE-A7D8-8727E70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342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F8B1E-6542-5966-AEB6-81F01B208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47AF124-FAE5-4941-6377-8D7648975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E57163E-9833-2FA3-B7FE-94A3A4B75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1EA650-5271-9B9E-DC07-10F275524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795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951E6-08C3-893B-BADB-EC8F6EE6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9265519-DB3F-F769-D8ED-B4DC56A5F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EDD36A3-4E2A-207A-3911-7E19856AA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0897B4-FEBF-2405-23B1-FCB1078AB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46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2187A-76B9-6B78-E907-E474E124E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72E3867-4943-6723-674B-735D1F72C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B4ED8EC-A1D2-A1EF-DCC8-5C239A204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80459A-A011-C9AB-F5F2-D6F0A8543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19206-345E-447A-A827-35C154C7AFB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70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9CBAFC2-EB3E-C052-BB32-88398563B72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7C9096-0227-25F4-D34D-B7B8DE6315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76814"/>
            <a:ext cx="9144000" cy="130437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en-US" altLang="ja-JP"/>
              <a:t>TITLE</a:t>
            </a:r>
            <a:br>
              <a:rPr kumimoji="1" lang="en-US" altLang="ja-JP"/>
            </a:br>
            <a:r>
              <a:rPr kumimoji="1" lang="en-US" altLang="ja-JP"/>
              <a:t>RESEARCH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F52D3B-1F9A-C865-4442-EE7A061423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572000"/>
            <a:ext cx="9144000" cy="4436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algn="l"/>
            <a:r>
              <a:rPr lang="en-US" altLang="ja-JP" sz="1800">
                <a:solidFill>
                  <a:schemeClr val="bg1"/>
                </a:solidFill>
              </a:rPr>
              <a:t>Author Name</a:t>
            </a:r>
            <a:endParaRPr lang="id-ID" altLang="ja-JP" sz="1800">
              <a:solidFill>
                <a:schemeClr val="bg1"/>
              </a:solidFill>
            </a:endParaRPr>
          </a:p>
        </p:txBody>
      </p:sp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69554D90-62F2-C3E9-12DC-76EDD14CC3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5314950"/>
            <a:ext cx="9144000" cy="6429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algn="l"/>
            <a:r>
              <a:rPr lang="en-US" altLang="ja-JP" b="1">
                <a:solidFill>
                  <a:schemeClr val="bg1"/>
                </a:solidFill>
                <a:latin typeface="Montserrat" panose="00000500000000000000" pitchFamily="2" charset="0"/>
                <a:ea typeface="Roboto" panose="02000000000000000000" pitchFamily="2" charset="0"/>
                <a:cs typeface="Segoe UI Semibold" panose="020B0702040204020203" pitchFamily="34" charset="0"/>
              </a:rPr>
              <a:t>Affiliation</a:t>
            </a:r>
            <a:r>
              <a:rPr lang="en-US" altLang="ja-JP">
                <a:solidFill>
                  <a:schemeClr val="bg1"/>
                </a:solidFill>
                <a:latin typeface="Montserrat" panose="00000500000000000000" pitchFamily="2" charset="0"/>
                <a:ea typeface="Roboto" panose="02000000000000000000" pitchFamily="2" charset="0"/>
                <a:cs typeface="Segoe UI Semibold" panose="020B0702040204020203" pitchFamily="34" charset="0"/>
              </a:rPr>
              <a:t> | Correspondent email</a:t>
            </a:r>
            <a:endParaRPr lang="id-ID" altLang="ja-JP">
              <a:solidFill>
                <a:schemeClr val="bg1"/>
              </a:solidFill>
              <a:latin typeface="Montserrat" panose="00000500000000000000" pitchFamily="2" charset="0"/>
              <a:ea typeface="Roboto" panose="020000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19" name="テキスト プレースホルダー 18">
            <a:extLst>
              <a:ext uri="{FF2B5EF4-FFF2-40B4-BE49-F238E27FC236}">
                <a16:creationId xmlns:a16="http://schemas.microsoft.com/office/drawing/2014/main" id="{8B09F072-7C2D-B164-70C8-1963A89A45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58345" y="506412"/>
            <a:ext cx="1870211" cy="393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/>
              <a:t>Conference name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069291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7BCC01-56D0-CB9C-2278-F957C027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26EBF5A-A85D-36AF-665F-534E3407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0303B74-336F-16CA-A02D-3676CFC2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A2AE06-3615-1BD4-3E3B-253D3D2F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389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20FFED1-538D-D5B1-668C-40CF2B476B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8C515B8-3A5C-316F-2DAC-14F18603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C83D4C-2B00-D5D4-B4AD-D0793775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6357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4CF231-DF0E-01BA-5ACC-F3A60CA6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D2478D-02CD-C42B-0C0E-03666EA04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08A0B6-D32B-A42E-A074-FAB038683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ADB05B-A32C-A3BA-BB4A-7C036E83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D2E3D8-287C-F429-92CC-60453604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8551008-DDE3-8964-E009-FE010F61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9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D002C-44B3-7529-6190-30F0F9CE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84622BC-1EFB-7EFC-B382-02490A1CF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1B8902-AFAB-ADEB-F16A-7EA8F1D2D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3A4A230-92C8-EC50-E627-B972C19A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131F46-89E1-D8AB-63C1-036D1AD7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C336321-BE44-1FF2-A4E9-5E5973D2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190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324C32-3496-CF11-DCA5-F5B1E16B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4CAD80B-9CA7-4344-7485-5D01D3D2A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12C839-8DE9-B616-5F35-C6865567E1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D1D2D3-8959-11E4-F25A-20009DBA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6452B3-1B93-ADB5-20BC-A185B6CBE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42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7F669DF-C792-A195-A858-AA515CE9B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893FBC2-BEAB-C2CA-51FF-909144F42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C26FEED-939B-5341-627C-872AF45B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0320D1-E0F7-CCF4-082A-C7DB3B7F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56B413-FF94-F654-1C55-DDB70CCE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047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7D4D1-7FF7-3579-E9EB-42C5CAEF2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24BD57C-612E-C4DB-62A7-79A54720F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717AD3-D4DC-BECD-A81E-ACA5E21E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1D3EBE-D601-0F89-63E4-33E3A3036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07885DD-4F18-7E75-D385-080F12AE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6224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BD0746-94A5-7449-ACE7-7CC37A7A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528B88-1333-173B-CF40-29B53CF19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DF9A34-77CD-A63A-7881-2D1E6DE1C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81A0AA-7F3C-F474-FC3F-7096C9B5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BAEB56-DF14-2D32-8557-AC8C2C9C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8891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9E038E-479B-315A-EFA0-085023C8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EA15BB-CBED-5EEA-A4C0-7D371861E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AF4881-DA56-6B51-0862-27653E10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811406-BBF6-377F-6E0A-1FEBC837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F397AD-B339-AB6D-69B1-37C12B73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0565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FD897-EFEC-3F12-15B9-A423A379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70B5B5-ED9E-EF9F-4A5D-65654EC5E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D21040-9D78-466C-E93C-6D42B49E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E0E3C84-0CF7-BC41-9F71-8BC7C804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EA916-7C6B-8FB1-A147-795B0A4D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2DE387-D00F-BAC1-8F45-18EF9E41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89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04" y="3661788"/>
            <a:ext cx="10515600" cy="1817957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rgbClr val="20325C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D81044D-AF48-B7CD-6360-A349A4758095}"/>
              </a:ext>
            </a:extLst>
          </p:cNvPr>
          <p:cNvSpPr/>
          <p:nvPr userDrawn="1"/>
        </p:nvSpPr>
        <p:spPr>
          <a:xfrm rot="16200000">
            <a:off x="-200572" y="899809"/>
            <a:ext cx="1463512" cy="107444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97D9926-ED71-F9FE-844F-1A24579E982D}"/>
              </a:ext>
            </a:extLst>
          </p:cNvPr>
          <p:cNvSpPr/>
          <p:nvPr userDrawn="1"/>
        </p:nvSpPr>
        <p:spPr>
          <a:xfrm>
            <a:off x="476804" y="1827861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3828763-0AA8-9116-ECA7-BED30D2C9C9E}"/>
              </a:ext>
            </a:extLst>
          </p:cNvPr>
          <p:cNvSpPr/>
          <p:nvPr userDrawn="1"/>
        </p:nvSpPr>
        <p:spPr>
          <a:xfrm>
            <a:off x="476804" y="2017948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D5E3854-9976-9F10-436D-089780DA3E66}"/>
              </a:ext>
            </a:extLst>
          </p:cNvPr>
          <p:cNvSpPr/>
          <p:nvPr userDrawn="1"/>
        </p:nvSpPr>
        <p:spPr>
          <a:xfrm>
            <a:off x="476804" y="2208035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856104C-F1C5-40B3-1E14-1D726C61FD0C}"/>
              </a:ext>
            </a:extLst>
          </p:cNvPr>
          <p:cNvSpPr txBox="1"/>
          <p:nvPr userDrawn="1"/>
        </p:nvSpPr>
        <p:spPr>
          <a:xfrm>
            <a:off x="1" y="6562666"/>
            <a:ext cx="2100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9F03BA6-7D07-43EE-B674-E77726CAE0CE}" type="datetime1">
              <a:rPr kumimoji="1" lang="ja-JP" altLang="en-US" sz="1400" smtClean="0">
                <a:solidFill>
                  <a:schemeClr val="bg1"/>
                </a:solidFill>
                <a:latin typeface="+mn-lt"/>
              </a:rPr>
              <a:t>2025/11/8</a:t>
            </a:fld>
            <a:endParaRPr kumimoji="1" lang="ja-JP" alt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433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93F8F-FFD1-42FA-38B7-FC9B3304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C2EA29-5D03-C9D5-DBC0-2EC0C7DD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85BADE-B6CD-71C2-0D32-3405089B2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C7ECEAF-F79D-0BBE-AC87-B10E78DB2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4E7D45C-0BB7-9504-4B54-E39A077C90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47A93E6-9A57-7CB8-46EC-864B593B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503E6D8-FC64-F218-7E12-313124F9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A69507A-40B5-6F85-9F43-78DE492E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550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A79646-C952-BE7E-5055-A69864A7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5CAA862-3CB1-7323-CC4E-0271EC901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C847A63-2CE5-7EC4-29C7-71A9FD80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9A03B02-2D9D-3A63-6068-0A6B5454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064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69B43F9-112D-5F56-C7E0-327E04FF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8A862E8-1D9A-BDA5-8A41-C74E3535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9B7295-56AC-ADEB-099C-573A6A43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540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6AEB8-A274-6D16-BBD7-7B5784F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E4134-3628-B19F-D3EE-F79E6960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AE12DF4-B6EB-A7C5-F7A5-0F4D8EFCB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BDFCAA-0855-DF6A-5570-C83269F2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94878F-C02E-4588-D0BF-0457C0E9C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7C5488-8447-EE7C-E2E6-8ABAC24D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8133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F9FAAB-15E4-0FC9-29C4-10A67319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4E09447-76D4-8873-4FDA-E355340AE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A73F71-DEF9-9311-EB9C-4A09D44A2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018CB0-3042-8904-9C22-C0F6C6C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4CFD60-1BDD-BC47-35C0-EF9EB1291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8CB858B-4682-9BB5-EDBD-7FFCE053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44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9ADEBD-8947-EF90-9098-A55FA55E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9A4A2C-5DAE-03CD-5A4C-54418B983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4338DD-FD70-5FD1-E2CF-7604A01E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67CD2C-B4BA-5FD9-1872-658990EF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6AC4FA8-1B3D-C3E4-888E-365114C2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9419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80FFDFF-E6CF-7942-B88E-EBE38CB62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173103-3C50-6E47-A23E-ECF3AEE08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E12147-1B09-2459-494B-5CBE3460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260C6A-F76A-7892-11C3-CCA53152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81AEB7-15C0-2468-0CFA-9F2B308A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06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604" y="4050276"/>
            <a:ext cx="10515600" cy="829779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rgbClr val="20325C"/>
                </a:solidFill>
              </a:defRPr>
            </a:lvl1pPr>
          </a:lstStyle>
          <a:p>
            <a:r>
              <a:rPr kumimoji="1" lang="en-US" altLang="ja-JP"/>
              <a:t>TITLE</a:t>
            </a:r>
            <a:br>
              <a:rPr kumimoji="1" lang="en-US" altLang="ja-JP"/>
            </a:br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D81044D-AF48-B7CD-6360-A349A4758095}"/>
              </a:ext>
            </a:extLst>
          </p:cNvPr>
          <p:cNvSpPr/>
          <p:nvPr userDrawn="1"/>
        </p:nvSpPr>
        <p:spPr>
          <a:xfrm rot="16200000">
            <a:off x="-200572" y="899809"/>
            <a:ext cx="1463512" cy="107444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97D9926-ED71-F9FE-844F-1A24579E982D}"/>
              </a:ext>
            </a:extLst>
          </p:cNvPr>
          <p:cNvSpPr/>
          <p:nvPr userDrawn="1"/>
        </p:nvSpPr>
        <p:spPr>
          <a:xfrm>
            <a:off x="476804" y="1827861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3828763-0AA8-9116-ECA7-BED30D2C9C9E}"/>
              </a:ext>
            </a:extLst>
          </p:cNvPr>
          <p:cNvSpPr/>
          <p:nvPr userDrawn="1"/>
        </p:nvSpPr>
        <p:spPr>
          <a:xfrm>
            <a:off x="476804" y="2017948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D5E3854-9976-9F10-436D-089780DA3E66}"/>
              </a:ext>
            </a:extLst>
          </p:cNvPr>
          <p:cNvSpPr/>
          <p:nvPr userDrawn="1"/>
        </p:nvSpPr>
        <p:spPr>
          <a:xfrm>
            <a:off x="476804" y="2208035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4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0515600" cy="62309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0325C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7B8B37-F18B-7622-23AA-49EED208E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999"/>
            <a:ext cx="10515600" cy="4888964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B1301EB-CC6F-5C88-6447-2A206C9AEE6B}"/>
              </a:ext>
            </a:extLst>
          </p:cNvPr>
          <p:cNvSpPr/>
          <p:nvPr userDrawn="1"/>
        </p:nvSpPr>
        <p:spPr>
          <a:xfrm>
            <a:off x="529603" y="1049270"/>
            <a:ext cx="10409315" cy="45719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F572625-B55F-8CDD-1349-156F54346EC8}"/>
              </a:ext>
            </a:extLst>
          </p:cNvPr>
          <p:cNvSpPr/>
          <p:nvPr userDrawn="1"/>
        </p:nvSpPr>
        <p:spPr>
          <a:xfrm>
            <a:off x="11186640" y="1049269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1C4F777A-30E6-EC0C-6B53-6A4D67E74934}"/>
              </a:ext>
            </a:extLst>
          </p:cNvPr>
          <p:cNvSpPr/>
          <p:nvPr userDrawn="1"/>
        </p:nvSpPr>
        <p:spPr>
          <a:xfrm>
            <a:off x="11400725" y="1049269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D75F7D9A-999A-AE31-0962-74365296DA0F}"/>
              </a:ext>
            </a:extLst>
          </p:cNvPr>
          <p:cNvSpPr/>
          <p:nvPr userDrawn="1"/>
        </p:nvSpPr>
        <p:spPr>
          <a:xfrm>
            <a:off x="11592957" y="1049269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96312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0478"/>
            <a:ext cx="10515600" cy="62309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0325C"/>
                </a:solidFill>
              </a:defRPr>
            </a:lvl1pPr>
          </a:lstStyle>
          <a:p>
            <a:r>
              <a:rPr kumimoji="1" lang="en-US" altLang="ja-JP"/>
              <a:t>TITLE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7B8B37-F18B-7622-23AA-49EED208ED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87999"/>
            <a:ext cx="10515600" cy="488896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ja-JP"/>
              <a:t>Text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D6207E7-F527-AAE7-A161-9DB4E40F2F00}"/>
              </a:ext>
            </a:extLst>
          </p:cNvPr>
          <p:cNvSpPr/>
          <p:nvPr userDrawn="1"/>
        </p:nvSpPr>
        <p:spPr>
          <a:xfrm>
            <a:off x="529603" y="1156838"/>
            <a:ext cx="10409315" cy="45719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9AAC6305-347C-313D-54CF-D68A12C80AB5}"/>
              </a:ext>
            </a:extLst>
          </p:cNvPr>
          <p:cNvSpPr/>
          <p:nvPr userDrawn="1"/>
        </p:nvSpPr>
        <p:spPr>
          <a:xfrm>
            <a:off x="11186640" y="1156837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17C8A37-09A6-7AFE-A5D2-12B290CCADB7}"/>
              </a:ext>
            </a:extLst>
          </p:cNvPr>
          <p:cNvSpPr/>
          <p:nvPr userDrawn="1"/>
        </p:nvSpPr>
        <p:spPr>
          <a:xfrm>
            <a:off x="11400725" y="1156837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56988594-C0A3-36AE-EC20-3911A3C1023E}"/>
              </a:ext>
            </a:extLst>
          </p:cNvPr>
          <p:cNvSpPr/>
          <p:nvPr userDrawn="1"/>
        </p:nvSpPr>
        <p:spPr>
          <a:xfrm>
            <a:off x="11592957" y="1156837"/>
            <a:ext cx="62400" cy="468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419877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D26BE6B-6DCB-3721-474D-31A3B9904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0421253-4D22-7F52-44A6-5E766ED15E20}"/>
              </a:ext>
            </a:extLst>
          </p:cNvPr>
          <p:cNvSpPr>
            <a:spLocks/>
          </p:cNvSpPr>
          <p:nvPr userDrawn="1"/>
        </p:nvSpPr>
        <p:spPr>
          <a:xfrm>
            <a:off x="-1" y="6395824"/>
            <a:ext cx="12192000" cy="462176"/>
          </a:xfrm>
          <a:prstGeom prst="rect">
            <a:avLst/>
          </a:prstGeom>
          <a:solidFill>
            <a:srgbClr val="2032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8A8B98C-C2F0-0DFC-4C6C-634E661B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0515600" cy="62309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20325C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7B8B37-F18B-7622-23AA-49EED208E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999"/>
            <a:ext cx="10515600" cy="4888964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D81044D-AF48-B7CD-6360-A349A4758095}"/>
              </a:ext>
            </a:extLst>
          </p:cNvPr>
          <p:cNvSpPr/>
          <p:nvPr userDrawn="1"/>
        </p:nvSpPr>
        <p:spPr>
          <a:xfrm rot="16200000">
            <a:off x="-200572" y="899809"/>
            <a:ext cx="1463512" cy="107444"/>
          </a:xfrm>
          <a:prstGeom prst="roundRect">
            <a:avLst>
              <a:gd name="adj" fmla="val 50000"/>
            </a:avLst>
          </a:prstGeom>
          <a:solidFill>
            <a:srgbClr val="20325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id-ID" altLang="ja-JP" sz="1200">
              <a:solidFill>
                <a:schemeClr val="tx1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97D9926-ED71-F9FE-844F-1A24579E982D}"/>
              </a:ext>
            </a:extLst>
          </p:cNvPr>
          <p:cNvSpPr/>
          <p:nvPr userDrawn="1"/>
        </p:nvSpPr>
        <p:spPr>
          <a:xfrm>
            <a:off x="476804" y="1827861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3828763-0AA8-9116-ECA7-BED30D2C9C9E}"/>
              </a:ext>
            </a:extLst>
          </p:cNvPr>
          <p:cNvSpPr/>
          <p:nvPr userDrawn="1"/>
        </p:nvSpPr>
        <p:spPr>
          <a:xfrm>
            <a:off x="476804" y="2017948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D5E3854-9976-9F10-436D-089780DA3E66}"/>
              </a:ext>
            </a:extLst>
          </p:cNvPr>
          <p:cNvSpPr/>
          <p:nvPr userDrawn="1"/>
        </p:nvSpPr>
        <p:spPr>
          <a:xfrm>
            <a:off x="476804" y="2208035"/>
            <a:ext cx="105600" cy="79200"/>
          </a:xfrm>
          <a:prstGeom prst="ellipse">
            <a:avLst/>
          </a:prstGeom>
          <a:solidFill>
            <a:srgbClr val="20325C"/>
          </a:solidFill>
          <a:ln>
            <a:solidFill>
              <a:srgbClr val="2032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856104C-F1C5-40B3-1E14-1D726C61FD0C}"/>
              </a:ext>
            </a:extLst>
          </p:cNvPr>
          <p:cNvSpPr txBox="1"/>
          <p:nvPr userDrawn="1"/>
        </p:nvSpPr>
        <p:spPr>
          <a:xfrm>
            <a:off x="1" y="6562666"/>
            <a:ext cx="2100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9F03BA6-7D07-43EE-B674-E77726CAE0CE}" type="datetime1">
              <a:rPr kumimoji="1" lang="ja-JP" altLang="en-US" sz="1400" smtClean="0">
                <a:solidFill>
                  <a:schemeClr val="bg1"/>
                </a:solidFill>
                <a:latin typeface="+mn-lt"/>
              </a:rPr>
              <a:t>2025/11/8</a:t>
            </a:fld>
            <a:endParaRPr kumimoji="1" lang="ja-JP" alt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DEE8063-203B-4B6B-FAF6-419D3581F7C1}"/>
              </a:ext>
            </a:extLst>
          </p:cNvPr>
          <p:cNvSpPr txBox="1"/>
          <p:nvPr userDrawn="1"/>
        </p:nvSpPr>
        <p:spPr>
          <a:xfrm>
            <a:off x="10483157" y="6550224"/>
            <a:ext cx="170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1BE2E99-D7A2-4032-844B-EDB0927279B6}" type="slidenum">
              <a:rPr kumimoji="1" lang="ja-JP" altLang="en-US" sz="1400" smtClean="0">
                <a:solidFill>
                  <a:schemeClr val="bg1"/>
                </a:solidFill>
              </a:rPr>
              <a:pPr algn="r"/>
              <a:t>‹#›</a:t>
            </a:fld>
            <a:endParaRPr kumimoji="1" lang="ja-JP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3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B1B803-EAAA-616E-A88D-397155F6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76750B6-BC2E-F58E-A1D9-578593F60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42CF8C-1FDF-E485-180E-76605F3C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B40C9-79B3-D111-7DD7-4A938FF0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FAAA16-4BEF-D61F-E0CE-B198F02E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09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9739EE-CE7A-671D-BD00-A5B68D86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BD62B4-95CF-45D2-9988-E3C646624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108B43-A0F1-7807-D068-9A2FBB9F7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1EE3F1-EBC0-846A-522E-80D6C675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60A3EE-2E66-97E4-0C1E-033BB0A3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89B455-F91D-5D2E-768A-216E635D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526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ACFD2C-D27B-0AEC-1B51-2D134D2D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952ED49-25CC-97CD-185E-00208488E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FA391F-B0E2-5BED-BB49-D76C1AFC2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E7C9535-CD64-0B6F-CE51-B0F52694CF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52EF63C-F85E-BAA8-7CCA-54263B58F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421B86A-A1A3-754E-9531-82D623CE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A09E4C3-CEDE-4154-914B-055D72D1211B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12FEA4D-4A48-4621-D811-6E9653C9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27AF491-5F2C-36BC-956B-C1197F71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516F7E6-958C-41E4-8E4C-40CCD6487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520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98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1" r:id="rId4"/>
    <p:sldLayoutId id="2147483660" r:id="rId5"/>
    <p:sldLayoutId id="2147483675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FFE4004-4792-4224-2D51-76878A68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1736797-C624-6EDE-18B2-4D1E96C63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FD9B99-7EA6-94D7-7E2F-2471B1B3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1B01F-B773-4A69-8F52-B7A3BD829AAE}" type="datetimeFigureOut">
              <a:rPr kumimoji="1" lang="ja-JP" altLang="en-US" smtClean="0"/>
              <a:t>2025/11/8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7291AA-ECCC-FEA9-9847-3997D9F1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A86981-7216-BF72-1A83-37E398A27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70052-D1BF-4C20-8378-C0721F5B02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299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130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DFA35-D128-6582-4311-B6D68AB9B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309873-4BCD-176D-1931-A0FB83AB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r>
              <a:rPr kumimoji="1" lang="en-US" altLang="ja-JP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ja-JP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1853D74-0B7E-712E-3159-7DE1B2822CF6}"/>
              </a:ext>
            </a:extLst>
          </p:cNvPr>
          <p:cNvSpPr/>
          <p:nvPr/>
        </p:nvSpPr>
        <p:spPr>
          <a:xfrm>
            <a:off x="1205589" y="3303043"/>
            <a:ext cx="1221921" cy="698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82CD0AF-4579-98BF-DB57-E87D24E51FA8}"/>
              </a:ext>
            </a:extLst>
          </p:cNvPr>
          <p:cNvSpPr/>
          <p:nvPr/>
        </p:nvSpPr>
        <p:spPr>
          <a:xfrm>
            <a:off x="4112075" y="1760408"/>
            <a:ext cx="1221921" cy="698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46AD92-E30A-9770-D7F7-FE5F5BE7D610}"/>
              </a:ext>
            </a:extLst>
          </p:cNvPr>
          <p:cNvSpPr txBox="1"/>
          <p:nvPr/>
        </p:nvSpPr>
        <p:spPr>
          <a:xfrm>
            <a:off x="739544" y="5949045"/>
            <a:ext cx="215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dealers = 2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DFB6B986-1DFD-60C0-59F6-74CDAD6F0782}"/>
                  </a:ext>
                </a:extLst>
              </p:cNvPr>
              <p:cNvSpPr txBox="1"/>
              <p:nvPr/>
            </p:nvSpPr>
            <p:spPr>
              <a:xfrm>
                <a:off x="3639908" y="2511513"/>
                <a:ext cx="2141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Usage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soft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hard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DFB6B986-1DFD-60C0-59F6-74CDAD6F0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908" y="2511513"/>
                <a:ext cx="2141765" cy="369332"/>
              </a:xfrm>
              <a:prstGeom prst="rect">
                <a:avLst/>
              </a:prstGeom>
              <a:blipFill>
                <a:blip r:embed="rId3"/>
                <a:stretch>
                  <a:fillRect l="-1709" t="-9836" r="-570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315284-2BEB-189C-08B3-9A2EE69598FD}"/>
              </a:ext>
            </a:extLst>
          </p:cNvPr>
          <p:cNvSpPr/>
          <p:nvPr/>
        </p:nvSpPr>
        <p:spPr>
          <a:xfrm>
            <a:off x="7285262" y="1350476"/>
            <a:ext cx="971550" cy="454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489C6D3-6E68-A498-F331-188FA322F725}"/>
              </a:ext>
            </a:extLst>
          </p:cNvPr>
          <p:cNvSpPr/>
          <p:nvPr/>
        </p:nvSpPr>
        <p:spPr>
          <a:xfrm>
            <a:off x="9103175" y="1350476"/>
            <a:ext cx="2087336" cy="454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4162D6D-0446-F50E-C349-6D0927610B8E}"/>
              </a:ext>
            </a:extLst>
          </p:cNvPr>
          <p:cNvSpPr txBox="1"/>
          <p:nvPr/>
        </p:nvSpPr>
        <p:spPr>
          <a:xfrm>
            <a:off x="3639908" y="5949045"/>
            <a:ext cx="215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trucks = 30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FB6D1F2-775E-6169-2F1A-01279F6B8E2E}"/>
              </a:ext>
            </a:extLst>
          </p:cNvPr>
          <p:cNvSpPr txBox="1"/>
          <p:nvPr/>
        </p:nvSpPr>
        <p:spPr>
          <a:xfrm>
            <a:off x="6775673" y="5949045"/>
            <a:ext cx="215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parts = 30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62908B4-3D40-5852-E13C-F77858B3029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427510" y="2109528"/>
            <a:ext cx="1684565" cy="15426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4C160DB-2AFB-669E-C4D4-48814EE7F56E}"/>
              </a:ext>
            </a:extLst>
          </p:cNvPr>
          <p:cNvSpPr/>
          <p:nvPr/>
        </p:nvSpPr>
        <p:spPr>
          <a:xfrm>
            <a:off x="4112075" y="3303043"/>
            <a:ext cx="1221921" cy="698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531251B3-3B2B-C3AD-A786-F3BB024801AD}"/>
                  </a:ext>
                </a:extLst>
              </p:cNvPr>
              <p:cNvSpPr txBox="1"/>
              <p:nvPr/>
            </p:nvSpPr>
            <p:spPr>
              <a:xfrm>
                <a:off x="3639907" y="4054148"/>
                <a:ext cx="21417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Usage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soft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hard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531251B3-3B2B-C3AD-A786-F3BB02480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907" y="4054148"/>
                <a:ext cx="2141765" cy="369332"/>
              </a:xfrm>
              <a:prstGeom prst="rect">
                <a:avLst/>
              </a:prstGeom>
              <a:blipFill>
                <a:blip r:embed="rId4"/>
                <a:stretch>
                  <a:fillRect l="-1709" t="-8197" r="-570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F49FEBD2-8F4F-51CD-91D0-25243D04AB19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>
            <a:off x="2427510" y="3652163"/>
            <a:ext cx="168456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楕円 27">
            <a:extLst>
              <a:ext uri="{FF2B5EF4-FFF2-40B4-BE49-F238E27FC236}">
                <a16:creationId xmlns:a16="http://schemas.microsoft.com/office/drawing/2014/main" id="{A335DA8A-E835-11B8-93E8-174059915798}"/>
              </a:ext>
            </a:extLst>
          </p:cNvPr>
          <p:cNvSpPr/>
          <p:nvPr/>
        </p:nvSpPr>
        <p:spPr>
          <a:xfrm>
            <a:off x="4668606" y="4900578"/>
            <a:ext cx="108858" cy="10885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6F45E907-683A-B4D7-4A46-0550617CE948}"/>
              </a:ext>
            </a:extLst>
          </p:cNvPr>
          <p:cNvSpPr/>
          <p:nvPr/>
        </p:nvSpPr>
        <p:spPr>
          <a:xfrm>
            <a:off x="4668606" y="5254536"/>
            <a:ext cx="108858" cy="10885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69ABB02B-AB56-6416-E821-6C7392FD235C}"/>
              </a:ext>
            </a:extLst>
          </p:cNvPr>
          <p:cNvSpPr/>
          <p:nvPr/>
        </p:nvSpPr>
        <p:spPr>
          <a:xfrm>
            <a:off x="4668606" y="5608494"/>
            <a:ext cx="108858" cy="10885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BF3BA7E3-FA1B-CFF4-1B94-35C9CF07D17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427510" y="3652163"/>
            <a:ext cx="1684565" cy="15982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4F6A272-A3FA-203F-0E1D-F9DE0525E082}"/>
                  </a:ext>
                </a:extLst>
              </p:cNvPr>
              <p:cNvSpPr txBox="1"/>
              <p:nvPr/>
            </p:nvSpPr>
            <p:spPr>
              <a:xfrm>
                <a:off x="458555" y="4023830"/>
                <a:ext cx="2715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</a:t>
                </a:r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north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south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kumimoji="1"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4F6A272-A3FA-203F-0E1D-F9DE0525E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55" y="4023830"/>
                <a:ext cx="2715986" cy="369332"/>
              </a:xfrm>
              <a:prstGeom prst="rect">
                <a:avLst/>
              </a:prstGeom>
              <a:blipFill>
                <a:blip r:embed="rId5"/>
                <a:stretch>
                  <a:fillRect l="-224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41C997F3-0982-81C2-F2B7-022BDEB73B36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5333996" y="1577484"/>
            <a:ext cx="1951266" cy="5320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908D206-0B6A-2A73-1661-DB1DB33E0E0D}"/>
              </a:ext>
            </a:extLst>
          </p:cNvPr>
          <p:cNvSpPr/>
          <p:nvPr/>
        </p:nvSpPr>
        <p:spPr>
          <a:xfrm>
            <a:off x="7285262" y="1863057"/>
            <a:ext cx="971550" cy="454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ECE54D4-6881-254E-D897-691AA2CF2F60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 flipV="1">
            <a:off x="5333996" y="2090065"/>
            <a:ext cx="1951266" cy="194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4F66E7B-BF1F-BDE6-B470-476574772F69}"/>
              </a:ext>
            </a:extLst>
          </p:cNvPr>
          <p:cNvSpPr/>
          <p:nvPr/>
        </p:nvSpPr>
        <p:spPr>
          <a:xfrm>
            <a:off x="7285262" y="2912574"/>
            <a:ext cx="971550" cy="454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9C3D9B05-7425-FE7C-4132-341E6FCF5FC8}"/>
              </a:ext>
            </a:extLst>
          </p:cNvPr>
          <p:cNvSpPr/>
          <p:nvPr/>
        </p:nvSpPr>
        <p:spPr>
          <a:xfrm>
            <a:off x="7285262" y="3425155"/>
            <a:ext cx="971550" cy="454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93D04813-DA2D-9C39-36F1-E9A465808E5B}"/>
              </a:ext>
            </a:extLst>
          </p:cNvPr>
          <p:cNvCxnSpPr>
            <a:cxnSpLocks/>
            <a:stCxn id="22" idx="3"/>
            <a:endCxn id="48" idx="1"/>
          </p:cNvCxnSpPr>
          <p:nvPr/>
        </p:nvCxnSpPr>
        <p:spPr>
          <a:xfrm>
            <a:off x="5333996" y="3652163"/>
            <a:ext cx="195126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7EAD31CC-DF7C-CA45-3450-6A6C58DE6BE7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5333996" y="3139582"/>
            <a:ext cx="1951266" cy="5125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0AA51849-EF70-A058-0AC3-49BBAAF8D1C2}"/>
              </a:ext>
            </a:extLst>
          </p:cNvPr>
          <p:cNvGrpSpPr/>
          <p:nvPr/>
        </p:nvGrpSpPr>
        <p:grpSpPr>
          <a:xfrm>
            <a:off x="7742105" y="2399993"/>
            <a:ext cx="57864" cy="269897"/>
            <a:chOff x="6301466" y="4878804"/>
            <a:chExt cx="57864" cy="269897"/>
          </a:xfrm>
        </p:grpSpPr>
        <p:sp>
          <p:nvSpPr>
            <p:cNvPr id="55" name="楕円 54">
              <a:extLst>
                <a:ext uri="{FF2B5EF4-FFF2-40B4-BE49-F238E27FC236}">
                  <a16:creationId xmlns:a16="http://schemas.microsoft.com/office/drawing/2014/main" id="{9327D283-812F-51AA-171E-F063F449A12E}"/>
                </a:ext>
              </a:extLst>
            </p:cNvPr>
            <p:cNvSpPr/>
            <p:nvPr/>
          </p:nvSpPr>
          <p:spPr>
            <a:xfrm>
              <a:off x="6301466" y="4878804"/>
              <a:ext cx="57864" cy="5786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>
              <a:extLst>
                <a:ext uri="{FF2B5EF4-FFF2-40B4-BE49-F238E27FC236}">
                  <a16:creationId xmlns:a16="http://schemas.microsoft.com/office/drawing/2014/main" id="{ABC42DF2-C7E5-AAE7-A89B-ADC536E5378F}"/>
                </a:ext>
              </a:extLst>
            </p:cNvPr>
            <p:cNvSpPr/>
            <p:nvPr/>
          </p:nvSpPr>
          <p:spPr>
            <a:xfrm>
              <a:off x="6301466" y="4987661"/>
              <a:ext cx="57864" cy="5786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id="{9FE2C603-22A6-C747-7577-BFF1F4268DB5}"/>
                </a:ext>
              </a:extLst>
            </p:cNvPr>
            <p:cNvSpPr/>
            <p:nvPr/>
          </p:nvSpPr>
          <p:spPr>
            <a:xfrm>
              <a:off x="6301466" y="5090837"/>
              <a:ext cx="57864" cy="5786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57201E9E-5F0C-714E-46D9-94E1782AEDE8}"/>
              </a:ext>
            </a:extLst>
          </p:cNvPr>
          <p:cNvGrpSpPr/>
          <p:nvPr/>
        </p:nvGrpSpPr>
        <p:grpSpPr>
          <a:xfrm>
            <a:off x="7742105" y="3973118"/>
            <a:ext cx="57864" cy="269897"/>
            <a:chOff x="6301466" y="4878804"/>
            <a:chExt cx="57864" cy="269897"/>
          </a:xfrm>
        </p:grpSpPr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2AF1F282-AAFB-6A8A-E84D-8652197D01D9}"/>
                </a:ext>
              </a:extLst>
            </p:cNvPr>
            <p:cNvSpPr/>
            <p:nvPr/>
          </p:nvSpPr>
          <p:spPr>
            <a:xfrm>
              <a:off x="6301466" y="4878804"/>
              <a:ext cx="57864" cy="5786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>
              <a:extLst>
                <a:ext uri="{FF2B5EF4-FFF2-40B4-BE49-F238E27FC236}">
                  <a16:creationId xmlns:a16="http://schemas.microsoft.com/office/drawing/2014/main" id="{DF8D3794-7D88-0742-9652-9CD032A19853}"/>
                </a:ext>
              </a:extLst>
            </p:cNvPr>
            <p:cNvSpPr/>
            <p:nvPr/>
          </p:nvSpPr>
          <p:spPr>
            <a:xfrm>
              <a:off x="6301466" y="4987661"/>
              <a:ext cx="57864" cy="5786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>
              <a:extLst>
                <a:ext uri="{FF2B5EF4-FFF2-40B4-BE49-F238E27FC236}">
                  <a16:creationId xmlns:a16="http://schemas.microsoft.com/office/drawing/2014/main" id="{2A102706-CF8A-BFBC-C4DB-E18EED4B3CE3}"/>
                </a:ext>
              </a:extLst>
            </p:cNvPr>
            <p:cNvSpPr/>
            <p:nvPr/>
          </p:nvSpPr>
          <p:spPr>
            <a:xfrm>
              <a:off x="6301466" y="5090837"/>
              <a:ext cx="57864" cy="57864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41E8DBBB-F39A-DC62-9D3F-777F551BA9EE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8256812" y="1577484"/>
            <a:ext cx="8463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1E15EFB5-F6FD-F487-298A-93DFEFA53DBB}"/>
              </a:ext>
            </a:extLst>
          </p:cNvPr>
          <p:cNvSpPr/>
          <p:nvPr/>
        </p:nvSpPr>
        <p:spPr>
          <a:xfrm>
            <a:off x="9103175" y="1863057"/>
            <a:ext cx="2087336" cy="454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model2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942D7F59-7B24-C8B4-8C89-0B5EA23FCD6F}"/>
              </a:ext>
            </a:extLst>
          </p:cNvPr>
          <p:cNvCxnSpPr>
            <a:cxnSpLocks/>
            <a:stCxn id="40" idx="3"/>
            <a:endCxn id="67" idx="1"/>
          </p:cNvCxnSpPr>
          <p:nvPr/>
        </p:nvCxnSpPr>
        <p:spPr>
          <a:xfrm>
            <a:off x="8256812" y="2090065"/>
            <a:ext cx="8463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966F1AD-4191-5BE3-F53E-0B381CBFFEAB}"/>
              </a:ext>
            </a:extLst>
          </p:cNvPr>
          <p:cNvSpPr/>
          <p:nvPr/>
        </p:nvSpPr>
        <p:spPr>
          <a:xfrm>
            <a:off x="9103175" y="2912574"/>
            <a:ext cx="2087336" cy="454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model1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7B77734-91AA-1236-40B6-29FDA062641F}"/>
              </a:ext>
            </a:extLst>
          </p:cNvPr>
          <p:cNvSpPr/>
          <p:nvPr/>
        </p:nvSpPr>
        <p:spPr>
          <a:xfrm>
            <a:off x="9103175" y="3425154"/>
            <a:ext cx="2087336" cy="454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model2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DC5C147D-05BA-A05A-B7DC-B3FF3CE49E79}"/>
              </a:ext>
            </a:extLst>
          </p:cNvPr>
          <p:cNvCxnSpPr>
            <a:cxnSpLocks/>
            <a:stCxn id="47" idx="3"/>
            <a:endCxn id="72" idx="1"/>
          </p:cNvCxnSpPr>
          <p:nvPr/>
        </p:nvCxnSpPr>
        <p:spPr>
          <a:xfrm>
            <a:off x="8256812" y="3139582"/>
            <a:ext cx="84636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003E0D0-E235-E12A-360D-CF23C5A48611}"/>
              </a:ext>
            </a:extLst>
          </p:cNvPr>
          <p:cNvCxnSpPr>
            <a:cxnSpLocks/>
            <a:stCxn id="48" idx="3"/>
            <a:endCxn id="73" idx="1"/>
          </p:cNvCxnSpPr>
          <p:nvPr/>
        </p:nvCxnSpPr>
        <p:spPr>
          <a:xfrm flipV="1">
            <a:off x="8256812" y="3652162"/>
            <a:ext cx="846363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楕円 79">
            <a:extLst>
              <a:ext uri="{FF2B5EF4-FFF2-40B4-BE49-F238E27FC236}">
                <a16:creationId xmlns:a16="http://schemas.microsoft.com/office/drawing/2014/main" id="{99FC0636-1149-80EC-AE0C-124B94FF9A51}"/>
              </a:ext>
            </a:extLst>
          </p:cNvPr>
          <p:cNvSpPr/>
          <p:nvPr/>
        </p:nvSpPr>
        <p:spPr>
          <a:xfrm>
            <a:off x="7729858" y="4900578"/>
            <a:ext cx="108858" cy="10885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14BF3160-B111-A6A0-ABD9-AF207BCFAB6A}"/>
              </a:ext>
            </a:extLst>
          </p:cNvPr>
          <p:cNvSpPr/>
          <p:nvPr/>
        </p:nvSpPr>
        <p:spPr>
          <a:xfrm>
            <a:off x="7729858" y="5254536"/>
            <a:ext cx="108858" cy="10885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楕円 81">
            <a:extLst>
              <a:ext uri="{FF2B5EF4-FFF2-40B4-BE49-F238E27FC236}">
                <a16:creationId xmlns:a16="http://schemas.microsoft.com/office/drawing/2014/main" id="{F71D29DA-FFE9-942F-1067-8A974F963880}"/>
              </a:ext>
            </a:extLst>
          </p:cNvPr>
          <p:cNvSpPr/>
          <p:nvPr/>
        </p:nvSpPr>
        <p:spPr>
          <a:xfrm>
            <a:off x="7729858" y="5608494"/>
            <a:ext cx="108858" cy="10885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5114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6A535D-EB4F-DD35-E96B-6F642B5AB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44287A16-510F-1437-F1B6-2379432A9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09" y="1698171"/>
            <a:ext cx="5597341" cy="460329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F5F9D56-9960-A5B9-66AB-8BFE200D4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3" y="1698171"/>
            <a:ext cx="5597341" cy="46032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229F522-FAE3-855B-1AEA-1DD8BC01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Data (Exponential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651354-1A1F-D512-A0D6-34D2CDCCF626}"/>
              </a:ext>
            </a:extLst>
          </p:cNvPr>
          <p:cNvSpPr txBox="1"/>
          <p:nvPr/>
        </p:nvSpPr>
        <p:spPr>
          <a:xfrm>
            <a:off x="409573" y="1298664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(location: southern area) 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38B1511-3BC3-448B-DC50-9D78E65322C0}"/>
              </a:ext>
            </a:extLst>
          </p:cNvPr>
          <p:cNvSpPr txBox="1"/>
          <p:nvPr/>
        </p:nvSpPr>
        <p:spPr>
          <a:xfrm>
            <a:off x="6096000" y="1298664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(location: northern area) </a:t>
            </a:r>
            <a:endParaRPr lang="ja-JP" altLang="en-US" sz="1600" b="1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F243D49-E353-33B6-BD17-653528451FE8}"/>
              </a:ext>
            </a:extLst>
          </p:cNvPr>
          <p:cNvGrpSpPr/>
          <p:nvPr/>
        </p:nvGrpSpPr>
        <p:grpSpPr>
          <a:xfrm>
            <a:off x="4468585" y="1813868"/>
            <a:ext cx="1551383" cy="890693"/>
            <a:chOff x="4479471" y="1813868"/>
            <a:chExt cx="1551383" cy="89069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4C36AA0-9A45-C2F5-1D71-1A46B5139588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10A6817-B0EF-31CD-5700-7620AA5E1293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8ADDFAC5-FD71-64BC-2CB7-784C7E978790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DF21A59C-2A55-40EE-EC88-03CC48227D55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57460B4-467F-F8EC-2C1F-252CB882192F}"/>
                </a:ext>
              </a:extLst>
            </p:cNvPr>
            <p:cNvSpPr txBox="1"/>
            <p:nvPr/>
          </p:nvSpPr>
          <p:spPr>
            <a:xfrm>
              <a:off x="4866083" y="1813868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Part1 (both)</a:t>
              </a:r>
              <a:endParaRPr lang="ja-JP" altLang="en-US" sz="1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7A8B8CC-3ECC-4692-BF0C-1C43ADF557AE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Part2 (summer)</a:t>
              </a:r>
              <a:endParaRPr lang="ja-JP" altLang="en-US" sz="12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06A57BE-6F8E-2416-E6CE-B6229D3EBB6F}"/>
                </a:ext>
              </a:extLst>
            </p:cNvPr>
            <p:cNvSpPr txBox="1"/>
            <p:nvPr/>
          </p:nvSpPr>
          <p:spPr>
            <a:xfrm>
              <a:off x="4866082" y="2225616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Part3 (winter)</a:t>
              </a:r>
              <a:endParaRPr lang="ja-JP" altLang="en-US" sz="12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7298879D-1469-66EE-1CF0-C98C958AEBA9}"/>
                </a:ext>
              </a:extLst>
            </p:cNvPr>
            <p:cNvSpPr txBox="1"/>
            <p:nvPr/>
          </p:nvSpPr>
          <p:spPr>
            <a:xfrm>
              <a:off x="4866081" y="2427562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Part4 (no)</a:t>
              </a:r>
              <a:endParaRPr lang="ja-JP" altLang="en-US" sz="1200" dirty="0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FAC744AF-0FF7-8C1B-ED53-B11F9CF6C672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123D838A-742F-6A9D-F961-4CB7A8E0459F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6C50F991-5BD5-5FA4-8F0D-95CE13C8D3E6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2F037BE4-A708-88B6-C920-B200AF78A97F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DF3AD3D8-0837-19DA-C0C2-7E0C26F0B5F9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楕円 21">
                <a:extLst>
                  <a:ext uri="{FF2B5EF4-FFF2-40B4-BE49-F238E27FC236}">
                    <a16:creationId xmlns:a16="http://schemas.microsoft.com/office/drawing/2014/main" id="{30873560-3A55-E486-60BC-AC9BA2E31C77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4F1B3CD9-D1D8-1C98-5592-2248D206CDDE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8F5268E2-952B-7737-D147-3E1E83CF0A8B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楕円 24">
                <a:extLst>
                  <a:ext uri="{FF2B5EF4-FFF2-40B4-BE49-F238E27FC236}">
                    <a16:creationId xmlns:a16="http://schemas.microsoft.com/office/drawing/2014/main" id="{84B37390-EF5E-4FDB-0245-850A9B2906BB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DD0BCDD7-A2EC-7834-34A6-0007C35835B8}"/>
              </a:ext>
            </a:extLst>
          </p:cNvPr>
          <p:cNvGrpSpPr/>
          <p:nvPr/>
        </p:nvGrpSpPr>
        <p:grpSpPr>
          <a:xfrm>
            <a:off x="10160968" y="1813868"/>
            <a:ext cx="1551383" cy="890693"/>
            <a:chOff x="4479471" y="1813868"/>
            <a:chExt cx="1551383" cy="890693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B7A18B4-C93B-CFC8-CD17-B8A84B6FCF89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86FA8BFC-5B7E-DB07-E42B-AC25D2E6C03D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AB7FD98E-5A5B-E288-47D1-58BEF76264C5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楕円 61">
                <a:extLst>
                  <a:ext uri="{FF2B5EF4-FFF2-40B4-BE49-F238E27FC236}">
                    <a16:creationId xmlns:a16="http://schemas.microsoft.com/office/drawing/2014/main" id="{4324BCBA-B5FE-87DC-6BCE-40FE82F6372B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B8D3C4A5-6740-E768-5F18-354946F219C4}"/>
                </a:ext>
              </a:extLst>
            </p:cNvPr>
            <p:cNvSpPr txBox="1"/>
            <p:nvPr/>
          </p:nvSpPr>
          <p:spPr>
            <a:xfrm>
              <a:off x="4866083" y="1813868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Part1 (both)</a:t>
              </a:r>
              <a:endParaRPr lang="ja-JP" altLang="en-US" sz="12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46E7214-904B-BCEE-8C8B-F3B68EDE78E3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Part2 (summer)</a:t>
              </a:r>
              <a:endParaRPr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A653ED93-6BBE-643C-5F95-D3BF1AC94546}"/>
                </a:ext>
              </a:extLst>
            </p:cNvPr>
            <p:cNvSpPr txBox="1"/>
            <p:nvPr/>
          </p:nvSpPr>
          <p:spPr>
            <a:xfrm>
              <a:off x="4866082" y="2225616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Part3 (winter)</a:t>
              </a:r>
              <a:endParaRPr lang="ja-JP" altLang="en-US" sz="1200" dirty="0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03933A6B-2005-8214-FEC5-45266C8823F9}"/>
                </a:ext>
              </a:extLst>
            </p:cNvPr>
            <p:cNvSpPr txBox="1"/>
            <p:nvPr/>
          </p:nvSpPr>
          <p:spPr>
            <a:xfrm>
              <a:off x="4866081" y="2427562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Part4 (no)</a:t>
              </a:r>
              <a:endParaRPr lang="ja-JP" altLang="en-US" sz="1200" dirty="0"/>
            </a:p>
          </p:txBody>
        </p: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F246352F-AE84-FFAC-BFF1-B5D48C2E9173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CD5914F7-8103-8B77-68F4-198DF5B81706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楕円 59">
                <a:extLst>
                  <a:ext uri="{FF2B5EF4-FFF2-40B4-BE49-F238E27FC236}">
                    <a16:creationId xmlns:a16="http://schemas.microsoft.com/office/drawing/2014/main" id="{04E4376B-7F08-A04E-5143-B5B82AEF719A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36C562C3-0AA7-438F-6E44-8BE55FF885A1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C7BEC4D7-CC92-2EBE-7AEB-028231A79F1D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7DEB2FC3-F402-1AEA-A9B7-222395A7EA89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3DB456DC-4DD6-6968-43C8-131C2158BC45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A426F921-DD66-DAEC-9434-8B93D7165B0C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80CB4DCA-28B6-2082-0E35-37D812BFAC21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598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0A38BE-3326-4622-44BE-9552BFDE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8FAFA6F6-8F09-BF4D-BE15-ABA9B9071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363" y="1804486"/>
            <a:ext cx="2990119" cy="1986621"/>
          </a:xfrm>
          <a:prstGeom prst="rect">
            <a:avLst/>
          </a:prstGeom>
          <a:ln>
            <a:noFill/>
          </a:ln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75FA05A-5421-83B4-B386-2D8BABFE5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363" y="4367008"/>
            <a:ext cx="2990119" cy="1986621"/>
          </a:xfrm>
          <a:prstGeom prst="rect">
            <a:avLst/>
          </a:prstGeom>
          <a:ln>
            <a:noFill/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6585EE5B-66E1-F380-2853-E749D6065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831" y="4367008"/>
            <a:ext cx="2990124" cy="1986624"/>
          </a:xfrm>
          <a:prstGeom prst="rect">
            <a:avLst/>
          </a:prstGeom>
          <a:ln>
            <a:noFill/>
          </a:ln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20E3999-1E66-5FDD-98D6-3F8059D7C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8" y="4367351"/>
            <a:ext cx="2990121" cy="1986622"/>
          </a:xfrm>
          <a:prstGeom prst="rect">
            <a:avLst/>
          </a:prstGeom>
          <a:ln>
            <a:noFill/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6C87BE9-8025-EDDE-647F-6169DBEBD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3" y="1801251"/>
            <a:ext cx="2990119" cy="1986621"/>
          </a:xfrm>
          <a:prstGeom prst="rect">
            <a:avLst/>
          </a:prstGeom>
          <a:ln>
            <a:noFill/>
          </a:ln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4F3D58F-EDBE-8E2D-D2F2-768056B4B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836" y="1801603"/>
            <a:ext cx="2990119" cy="1986621"/>
          </a:xfrm>
          <a:prstGeom prst="rect">
            <a:avLst/>
          </a:prstGeom>
          <a:ln>
            <a:noFill/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E53C0BC-1FDC-D63A-679E-F88178ABB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044" y="4367009"/>
            <a:ext cx="2990122" cy="1986623"/>
          </a:xfrm>
          <a:prstGeom prst="rect">
            <a:avLst/>
          </a:prstGeom>
          <a:ln>
            <a:noFill/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593B71B-DA1F-B1F2-5B3B-C06263EA88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4006" y="1804487"/>
            <a:ext cx="2990119" cy="1986621"/>
          </a:xfrm>
          <a:prstGeom prst="rect">
            <a:avLst/>
          </a:prstGeom>
          <a:ln>
            <a:noFill/>
          </a:ln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9BAE516-3886-8548-3E1D-0C12B8FC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Data (Weibull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BAE5CA8-3E76-A329-5025-CB60117C3627}"/>
              </a:ext>
            </a:extLst>
          </p:cNvPr>
          <p:cNvSpPr txBox="1"/>
          <p:nvPr/>
        </p:nvSpPr>
        <p:spPr>
          <a:xfrm>
            <a:off x="81643" y="1233350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(location: southern area) </a:t>
            </a:r>
            <a:endParaRPr lang="ja-JP" altLang="en-US" sz="16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C1AD095-AA6C-5ED0-2598-D7CC925787B3}"/>
              </a:ext>
            </a:extLst>
          </p:cNvPr>
          <p:cNvSpPr txBox="1"/>
          <p:nvPr/>
        </p:nvSpPr>
        <p:spPr>
          <a:xfrm>
            <a:off x="789214" y="1523925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 (both-seasons)</a:t>
            </a:r>
            <a:endParaRPr lang="ja-JP" altLang="en-US" sz="1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33D824D8-8F5F-1DB6-1B51-9522EB1E963B}"/>
              </a:ext>
            </a:extLst>
          </p:cNvPr>
          <p:cNvSpPr txBox="1"/>
          <p:nvPr/>
        </p:nvSpPr>
        <p:spPr>
          <a:xfrm>
            <a:off x="3549652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 (summer)</a:t>
            </a:r>
            <a:endParaRPr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413DC2E-C81D-5AF7-CF99-3FE5BB026C8A}"/>
              </a:ext>
            </a:extLst>
          </p:cNvPr>
          <p:cNvSpPr txBox="1"/>
          <p:nvPr/>
        </p:nvSpPr>
        <p:spPr>
          <a:xfrm>
            <a:off x="6766380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Part3 (winter)</a:t>
            </a:r>
            <a:endParaRPr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0614F45-7E40-652A-FDDB-7EFF350A13B0}"/>
              </a:ext>
            </a:extLst>
          </p:cNvPr>
          <p:cNvSpPr txBox="1"/>
          <p:nvPr/>
        </p:nvSpPr>
        <p:spPr>
          <a:xfrm>
            <a:off x="9756499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Part4 (no-season)</a:t>
            </a:r>
            <a:endParaRPr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C5D038F-6760-FB2E-4C73-174CD2F93C77}"/>
              </a:ext>
            </a:extLst>
          </p:cNvPr>
          <p:cNvSpPr txBox="1"/>
          <p:nvPr/>
        </p:nvSpPr>
        <p:spPr>
          <a:xfrm>
            <a:off x="789214" y="4081687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 (both-seasons)</a:t>
            </a:r>
            <a:endParaRPr lang="ja-JP" altLang="en-US" sz="14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1B94926-ADB8-EF82-1772-749771268EC3}"/>
              </a:ext>
            </a:extLst>
          </p:cNvPr>
          <p:cNvSpPr txBox="1"/>
          <p:nvPr/>
        </p:nvSpPr>
        <p:spPr>
          <a:xfrm>
            <a:off x="3549652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 (summer)</a:t>
            </a:r>
            <a:endParaRPr lang="ja-JP" altLang="en-US" sz="14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D561447-D14E-1628-E45D-EE0AD69244BB}"/>
              </a:ext>
            </a:extLst>
          </p:cNvPr>
          <p:cNvSpPr txBox="1"/>
          <p:nvPr/>
        </p:nvSpPr>
        <p:spPr>
          <a:xfrm>
            <a:off x="6766380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Part3 (winter)</a:t>
            </a:r>
            <a:endParaRPr lang="ja-JP" altLang="en-US" sz="140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4D3FAB62-75F6-E465-C23F-57992309ACE6}"/>
              </a:ext>
            </a:extLst>
          </p:cNvPr>
          <p:cNvSpPr txBox="1"/>
          <p:nvPr/>
        </p:nvSpPr>
        <p:spPr>
          <a:xfrm>
            <a:off x="9756499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Part4 (no-season)</a:t>
            </a:r>
            <a:endParaRPr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BE7AD82-9979-9E68-D206-8FD648CE28AC}"/>
              </a:ext>
            </a:extLst>
          </p:cNvPr>
          <p:cNvSpPr txBox="1"/>
          <p:nvPr/>
        </p:nvSpPr>
        <p:spPr>
          <a:xfrm>
            <a:off x="81643" y="3799110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(location: northern area) 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855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14C25D-8986-C437-01C7-52D4F507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B7BB2F85-B76D-81C8-0CE8-20EA74E57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4" y="1698171"/>
            <a:ext cx="5605465" cy="46099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3FA82A-A1AD-E617-AB5D-A986AD30D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3" y="1698171"/>
            <a:ext cx="5597341" cy="460329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F39E7AA-B74C-0698-375F-02A1BBB6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Data (Weibull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EF8845F-38C1-8727-A14C-BA0ADFC7DA1D}"/>
              </a:ext>
            </a:extLst>
          </p:cNvPr>
          <p:cNvSpPr txBox="1"/>
          <p:nvPr/>
        </p:nvSpPr>
        <p:spPr>
          <a:xfrm>
            <a:off x="409573" y="1298664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(location: southern area) 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2174C20-36DD-33B7-F1B7-7B67849DCEF0}"/>
              </a:ext>
            </a:extLst>
          </p:cNvPr>
          <p:cNvSpPr txBox="1"/>
          <p:nvPr/>
        </p:nvSpPr>
        <p:spPr>
          <a:xfrm>
            <a:off x="6096000" y="1298664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(location: northern area) </a:t>
            </a:r>
            <a:endParaRPr lang="ja-JP" altLang="en-US" sz="1600" b="1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FDB4BB46-4B23-D967-6BA8-C9AB6C386BB0}"/>
              </a:ext>
            </a:extLst>
          </p:cNvPr>
          <p:cNvGrpSpPr/>
          <p:nvPr/>
        </p:nvGrpSpPr>
        <p:grpSpPr>
          <a:xfrm>
            <a:off x="4468585" y="1813868"/>
            <a:ext cx="1551383" cy="890693"/>
            <a:chOff x="4479471" y="1813868"/>
            <a:chExt cx="1551383" cy="89069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9C5DDB1-1431-2316-1B70-158048E38C3A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ADF42D2F-70B9-7B88-2E3E-D6A89F5A2492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30E04D25-3719-DE20-55B2-AA599113040C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6AB3AFF6-78EE-DD39-E5D8-ADB14751C389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80D18C60-4C76-C8FF-A402-32E7109009F6}"/>
                </a:ext>
              </a:extLst>
            </p:cNvPr>
            <p:cNvSpPr txBox="1"/>
            <p:nvPr/>
          </p:nvSpPr>
          <p:spPr>
            <a:xfrm>
              <a:off x="4866083" y="1813868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Part1 (both)</a:t>
              </a:r>
              <a:endParaRPr lang="ja-JP" altLang="en-US" sz="1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7A1C1BA-F182-A18B-F286-24ED20A9D454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Part2 (summer)</a:t>
              </a:r>
              <a:endParaRPr lang="ja-JP" altLang="en-US" sz="12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C9CA8D9-5B42-9A1E-21C5-35B8B6D0D85B}"/>
                </a:ext>
              </a:extLst>
            </p:cNvPr>
            <p:cNvSpPr txBox="1"/>
            <p:nvPr/>
          </p:nvSpPr>
          <p:spPr>
            <a:xfrm>
              <a:off x="4866082" y="2225616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Part3 (winter)</a:t>
              </a:r>
              <a:endParaRPr lang="ja-JP" altLang="en-US" sz="12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917AB20-54E5-A180-59D6-9102DC448499}"/>
                </a:ext>
              </a:extLst>
            </p:cNvPr>
            <p:cNvSpPr txBox="1"/>
            <p:nvPr/>
          </p:nvSpPr>
          <p:spPr>
            <a:xfrm>
              <a:off x="4866081" y="2427562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Part4 (no)</a:t>
              </a:r>
              <a:endParaRPr lang="ja-JP" altLang="en-US" sz="1200" dirty="0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8E1E65C7-423C-FDF1-2909-95F1519C94FD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70AC150B-0D71-CFEA-B595-576B11B76164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5FADA54E-4DA8-1099-7A01-3679EA5D1F40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F130662C-2735-CFA9-A903-73E86C678527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BF243172-3F20-7CEC-973B-866A70EEE659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楕円 21">
                <a:extLst>
                  <a:ext uri="{FF2B5EF4-FFF2-40B4-BE49-F238E27FC236}">
                    <a16:creationId xmlns:a16="http://schemas.microsoft.com/office/drawing/2014/main" id="{B6501A20-65B5-B54B-0B22-0E33318BC590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56758E2-7F66-C308-931E-7B517F0A9F59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2A1DA829-F7F8-67D4-A8FF-763C1BA667DB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楕円 24">
                <a:extLst>
                  <a:ext uri="{FF2B5EF4-FFF2-40B4-BE49-F238E27FC236}">
                    <a16:creationId xmlns:a16="http://schemas.microsoft.com/office/drawing/2014/main" id="{F956289D-E264-F0D0-8B45-F7B731ABF29E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3DC6D83-4A54-6A71-C491-61AF5A8C39E3}"/>
              </a:ext>
            </a:extLst>
          </p:cNvPr>
          <p:cNvGrpSpPr/>
          <p:nvPr/>
        </p:nvGrpSpPr>
        <p:grpSpPr>
          <a:xfrm>
            <a:off x="10160968" y="1813868"/>
            <a:ext cx="1551383" cy="890693"/>
            <a:chOff x="4479471" y="1813868"/>
            <a:chExt cx="1551383" cy="890693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2115CAF-F028-1DB4-7849-3463488D8C32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301E0D6E-B1EA-4FA9-5EEF-CAD427A36DAE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9B1AE25A-7441-1138-984D-491092A2BF7D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楕円 61">
                <a:extLst>
                  <a:ext uri="{FF2B5EF4-FFF2-40B4-BE49-F238E27FC236}">
                    <a16:creationId xmlns:a16="http://schemas.microsoft.com/office/drawing/2014/main" id="{4B8A62BF-0A9A-F29A-D14B-5DB13720A85D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1D3D68F-F63C-1232-7479-9772F6F7203B}"/>
                </a:ext>
              </a:extLst>
            </p:cNvPr>
            <p:cNvSpPr txBox="1"/>
            <p:nvPr/>
          </p:nvSpPr>
          <p:spPr>
            <a:xfrm>
              <a:off x="4866083" y="1813868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Part1 (both)</a:t>
              </a:r>
              <a:endParaRPr lang="ja-JP" altLang="en-US" sz="12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5B4F8765-5288-5958-8D9F-2A6BCE43082A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Part2 (summer)</a:t>
              </a:r>
              <a:endParaRPr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D7A6D263-FC0A-759A-E2D7-0D5CA60917FF}"/>
                </a:ext>
              </a:extLst>
            </p:cNvPr>
            <p:cNvSpPr txBox="1"/>
            <p:nvPr/>
          </p:nvSpPr>
          <p:spPr>
            <a:xfrm>
              <a:off x="4866082" y="2225616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Part3 (winter)</a:t>
              </a:r>
              <a:endParaRPr lang="ja-JP" altLang="en-US" sz="1200" dirty="0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ED1A8BD1-234A-A41D-EEA0-A3F0DA066F99}"/>
                </a:ext>
              </a:extLst>
            </p:cNvPr>
            <p:cNvSpPr txBox="1"/>
            <p:nvPr/>
          </p:nvSpPr>
          <p:spPr>
            <a:xfrm>
              <a:off x="4866081" y="2427562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Part4 (no)</a:t>
              </a:r>
              <a:endParaRPr lang="ja-JP" altLang="en-US" sz="1200" dirty="0"/>
            </a:p>
          </p:txBody>
        </p: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88589C1F-2E8B-F999-E6BB-AB0FB71D7453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577F7EFE-28D6-9DAD-F795-B46C3A32032A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楕円 59">
                <a:extLst>
                  <a:ext uri="{FF2B5EF4-FFF2-40B4-BE49-F238E27FC236}">
                    <a16:creationId xmlns:a16="http://schemas.microsoft.com/office/drawing/2014/main" id="{DE680850-6DB5-AE92-8252-CCB76BEC1721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B6462FE1-BA52-71D4-19F8-9278B4803CDC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6468D7F2-A0B4-4105-AE46-9225C81DF0E3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3858AF4D-293B-8F0D-9D3D-D3386CDBF788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D06C3B30-F0B9-63FF-9F8F-B05758206139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3F80DB29-5535-CB43-C75F-6F19E8FE4F55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0F465F60-986D-86A1-06F8-5C7236B44C7E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138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67EAA3-E190-7361-8C94-D66EB234E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A1414F3-D24B-B831-6B48-A209F453D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" y="1801248"/>
            <a:ext cx="2990119" cy="198662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3B1716A-ECFF-5348-3963-213F21B4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484" y="1801248"/>
            <a:ext cx="2990120" cy="198662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88C7E39C-50BF-C5C1-609F-6208C3F43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655" y="1811881"/>
            <a:ext cx="2990119" cy="1986621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AEC173D-CDF5-8961-D1C5-B06A2A569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771" y="1811881"/>
            <a:ext cx="2990119" cy="198662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04859FAD-29F3-ADFD-4C38-63B28CA3A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98" y="4367008"/>
            <a:ext cx="2990119" cy="198662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B7996FC-F01C-F14C-0C45-D14808026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5484" y="4365793"/>
            <a:ext cx="2990119" cy="198662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28C87E6A-853D-44C8-E0EA-8C0DF46F92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4006" y="4378238"/>
            <a:ext cx="2990119" cy="1986621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5769DB61-5221-92D2-991B-64D3206C3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8690" y="4378237"/>
            <a:ext cx="2990119" cy="198662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D1112B8-D616-700F-992A-72BCD996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Data (Log-logistic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A4A6C15-0DE1-57A1-91C7-F17519748A4B}"/>
              </a:ext>
            </a:extLst>
          </p:cNvPr>
          <p:cNvSpPr txBox="1"/>
          <p:nvPr/>
        </p:nvSpPr>
        <p:spPr>
          <a:xfrm>
            <a:off x="81643" y="1233350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(location: southern area) </a:t>
            </a:r>
            <a:endParaRPr lang="ja-JP" altLang="en-US" sz="16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3C4D27F-1B62-6F14-5F29-308E7AE588BE}"/>
              </a:ext>
            </a:extLst>
          </p:cNvPr>
          <p:cNvSpPr txBox="1"/>
          <p:nvPr/>
        </p:nvSpPr>
        <p:spPr>
          <a:xfrm>
            <a:off x="789214" y="1523925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 (both-seasons)</a:t>
            </a:r>
            <a:endParaRPr lang="ja-JP" altLang="en-US" sz="1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7A3379D-28CD-383F-E33C-19D10682BCEA}"/>
              </a:ext>
            </a:extLst>
          </p:cNvPr>
          <p:cNvSpPr txBox="1"/>
          <p:nvPr/>
        </p:nvSpPr>
        <p:spPr>
          <a:xfrm>
            <a:off x="3549652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 (summer)</a:t>
            </a:r>
            <a:endParaRPr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FB7FC3F-2324-5D58-3323-FAA6BD07C354}"/>
              </a:ext>
            </a:extLst>
          </p:cNvPr>
          <p:cNvSpPr txBox="1"/>
          <p:nvPr/>
        </p:nvSpPr>
        <p:spPr>
          <a:xfrm>
            <a:off x="6766380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Part3 (winter)</a:t>
            </a:r>
            <a:endParaRPr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EA4F210-6FC0-19B8-ED24-1509879B6C09}"/>
              </a:ext>
            </a:extLst>
          </p:cNvPr>
          <p:cNvSpPr txBox="1"/>
          <p:nvPr/>
        </p:nvSpPr>
        <p:spPr>
          <a:xfrm>
            <a:off x="9756499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Part4 (no-season)</a:t>
            </a:r>
            <a:endParaRPr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1D167660-AADB-BDB9-3686-A5B98332CC4E}"/>
              </a:ext>
            </a:extLst>
          </p:cNvPr>
          <p:cNvSpPr txBox="1"/>
          <p:nvPr/>
        </p:nvSpPr>
        <p:spPr>
          <a:xfrm>
            <a:off x="789214" y="4081687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 (both-seasons)</a:t>
            </a:r>
            <a:endParaRPr lang="ja-JP" altLang="en-US" sz="14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9D1DAF2-F33A-3529-6E81-05F424B13260}"/>
              </a:ext>
            </a:extLst>
          </p:cNvPr>
          <p:cNvSpPr txBox="1"/>
          <p:nvPr/>
        </p:nvSpPr>
        <p:spPr>
          <a:xfrm>
            <a:off x="3549652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 (summer)</a:t>
            </a:r>
            <a:endParaRPr lang="ja-JP" altLang="en-US" sz="14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D7E5C05-A834-C64F-184E-E4A8FA9D52E0}"/>
              </a:ext>
            </a:extLst>
          </p:cNvPr>
          <p:cNvSpPr txBox="1"/>
          <p:nvPr/>
        </p:nvSpPr>
        <p:spPr>
          <a:xfrm>
            <a:off x="6766380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Part3 (winter)</a:t>
            </a:r>
            <a:endParaRPr lang="ja-JP" altLang="en-US" sz="140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1414E84-F8BD-E59C-7234-E575011A2E17}"/>
              </a:ext>
            </a:extLst>
          </p:cNvPr>
          <p:cNvSpPr txBox="1"/>
          <p:nvPr/>
        </p:nvSpPr>
        <p:spPr>
          <a:xfrm>
            <a:off x="9756499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Part4 (no-season)</a:t>
            </a:r>
            <a:endParaRPr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D85B683-49CB-61A3-7DF9-070D9B3EF8FD}"/>
              </a:ext>
            </a:extLst>
          </p:cNvPr>
          <p:cNvSpPr txBox="1"/>
          <p:nvPr/>
        </p:nvSpPr>
        <p:spPr>
          <a:xfrm>
            <a:off x="81643" y="3799110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(location: northern area) 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08322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7B2E0E-A411-CA7D-F3D1-FB3E1411A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BCCA02E-0F51-2541-B547-867F55A4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3" y="1698171"/>
            <a:ext cx="5597341" cy="4603296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6A4EE8F-6246-FC53-8201-5A3C4AD1B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84" y="1698171"/>
            <a:ext cx="5605465" cy="460997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B7FF4FC-2218-1572-1D7E-45CD9C79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Data (Log-logistic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87E5060-EF15-80F2-5DC0-9BAA2018AD8F}"/>
              </a:ext>
            </a:extLst>
          </p:cNvPr>
          <p:cNvSpPr txBox="1"/>
          <p:nvPr/>
        </p:nvSpPr>
        <p:spPr>
          <a:xfrm>
            <a:off x="409573" y="1298664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(location: southern area) 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01C447C-E2B1-B51A-A2D1-7FF851D2B930}"/>
              </a:ext>
            </a:extLst>
          </p:cNvPr>
          <p:cNvSpPr txBox="1"/>
          <p:nvPr/>
        </p:nvSpPr>
        <p:spPr>
          <a:xfrm>
            <a:off x="6096000" y="1298664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(location: northern area) </a:t>
            </a:r>
            <a:endParaRPr lang="ja-JP" altLang="en-US" sz="1600" b="1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1EE685A-771F-3BC8-D144-9108B4FDCF20}"/>
              </a:ext>
            </a:extLst>
          </p:cNvPr>
          <p:cNvGrpSpPr/>
          <p:nvPr/>
        </p:nvGrpSpPr>
        <p:grpSpPr>
          <a:xfrm>
            <a:off x="4468585" y="1813868"/>
            <a:ext cx="1551383" cy="890693"/>
            <a:chOff x="4479471" y="1813868"/>
            <a:chExt cx="1551383" cy="89069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1DC82704-31CC-3A3E-EFFC-599178F0CC60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F0DC7DE-50AA-BC8D-2C0C-8D2F27BA3E00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2A23126B-E4CA-56BD-29A3-140536DAF800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82CA6297-667F-4B88-D1D9-1F58A87E6444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02FC9ED-BF6D-5D7E-984A-4BFE4E327BBF}"/>
                </a:ext>
              </a:extLst>
            </p:cNvPr>
            <p:cNvSpPr txBox="1"/>
            <p:nvPr/>
          </p:nvSpPr>
          <p:spPr>
            <a:xfrm>
              <a:off x="4866083" y="1813868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Part1 (both)</a:t>
              </a:r>
              <a:endParaRPr lang="ja-JP" altLang="en-US" sz="1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94596E7-6CDA-931C-BA7F-11DCE1879B98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Part2 (summer)</a:t>
              </a:r>
              <a:endParaRPr lang="ja-JP" altLang="en-US" sz="12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A776C6A-4820-5A92-B9D8-2EEE71DBB74B}"/>
                </a:ext>
              </a:extLst>
            </p:cNvPr>
            <p:cNvSpPr txBox="1"/>
            <p:nvPr/>
          </p:nvSpPr>
          <p:spPr>
            <a:xfrm>
              <a:off x="4866082" y="2225616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Part3 (winter)</a:t>
              </a:r>
              <a:endParaRPr lang="ja-JP" altLang="en-US" sz="12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F4A42D1D-8D5E-31ED-62C6-BB7170A38AFC}"/>
                </a:ext>
              </a:extLst>
            </p:cNvPr>
            <p:cNvSpPr txBox="1"/>
            <p:nvPr/>
          </p:nvSpPr>
          <p:spPr>
            <a:xfrm>
              <a:off x="4866081" y="2427562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Part4 (no)</a:t>
              </a:r>
              <a:endParaRPr lang="ja-JP" altLang="en-US" sz="1200" dirty="0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5C256BC-158C-FDB6-CE50-A5B54A9EE0D6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C0C247B0-344D-2C0F-BA81-95D202E8B29C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E6220B4C-4113-2864-4FDA-A4A8E6FEE25C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6EE09571-5A83-4743-EE53-A9FA506D553F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1FC6954F-B182-E8E9-84BB-0B3DF1673CB4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楕円 21">
                <a:extLst>
                  <a:ext uri="{FF2B5EF4-FFF2-40B4-BE49-F238E27FC236}">
                    <a16:creationId xmlns:a16="http://schemas.microsoft.com/office/drawing/2014/main" id="{7DF6E8E8-6370-0DB0-54FE-84443AD406CD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77D9C80A-86FB-0391-54F6-8C744D243FD8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C1A69667-C451-DC6E-6E16-3284DC6EE07B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楕円 24">
                <a:extLst>
                  <a:ext uri="{FF2B5EF4-FFF2-40B4-BE49-F238E27FC236}">
                    <a16:creationId xmlns:a16="http://schemas.microsoft.com/office/drawing/2014/main" id="{09C5A69E-40C1-C757-9320-3F90611E0A27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29E0E253-5258-636D-CA1C-4730BBA57F17}"/>
              </a:ext>
            </a:extLst>
          </p:cNvPr>
          <p:cNvGrpSpPr/>
          <p:nvPr/>
        </p:nvGrpSpPr>
        <p:grpSpPr>
          <a:xfrm>
            <a:off x="10160968" y="1813868"/>
            <a:ext cx="1551383" cy="890693"/>
            <a:chOff x="4479471" y="1813868"/>
            <a:chExt cx="1551383" cy="890693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73961114-4A88-DF62-CE51-1462D39F5BB7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4FCC81E9-C31A-4C0B-2F52-8DC69BA6AD53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CB6E0F3E-AB33-D816-6B7B-2BB13A588CDE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楕円 61">
                <a:extLst>
                  <a:ext uri="{FF2B5EF4-FFF2-40B4-BE49-F238E27FC236}">
                    <a16:creationId xmlns:a16="http://schemas.microsoft.com/office/drawing/2014/main" id="{BEC7208B-85DA-5F9F-22F7-0B6FBF443061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F393B85-740F-AE79-E0BA-6EDEB6EE683D}"/>
                </a:ext>
              </a:extLst>
            </p:cNvPr>
            <p:cNvSpPr txBox="1"/>
            <p:nvPr/>
          </p:nvSpPr>
          <p:spPr>
            <a:xfrm>
              <a:off x="4866083" y="1813868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Part1 (both)</a:t>
              </a:r>
              <a:endParaRPr lang="ja-JP" altLang="en-US" sz="12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7BFB135C-9492-710A-1CD1-D2B3B6A04422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Part2 (summer)</a:t>
              </a:r>
              <a:endParaRPr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239A1C05-E59A-A235-0E77-E4CC2806056F}"/>
                </a:ext>
              </a:extLst>
            </p:cNvPr>
            <p:cNvSpPr txBox="1"/>
            <p:nvPr/>
          </p:nvSpPr>
          <p:spPr>
            <a:xfrm>
              <a:off x="4866082" y="2225616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Part3 (winter)</a:t>
              </a:r>
              <a:endParaRPr lang="ja-JP" altLang="en-US" sz="1200" dirty="0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4515E294-86B5-E08D-EF73-3E882B80CA93}"/>
                </a:ext>
              </a:extLst>
            </p:cNvPr>
            <p:cNvSpPr txBox="1"/>
            <p:nvPr/>
          </p:nvSpPr>
          <p:spPr>
            <a:xfrm>
              <a:off x="4866081" y="2427562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Part4 (no)</a:t>
              </a:r>
              <a:endParaRPr lang="ja-JP" altLang="en-US" sz="1200" dirty="0"/>
            </a:p>
          </p:txBody>
        </p: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BC75A1A7-5057-2D14-1486-7F40E948C586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54E8E23A-0B60-A008-5715-4D64E9E6ACA0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楕円 59">
                <a:extLst>
                  <a:ext uri="{FF2B5EF4-FFF2-40B4-BE49-F238E27FC236}">
                    <a16:creationId xmlns:a16="http://schemas.microsoft.com/office/drawing/2014/main" id="{4D59F71C-62E7-953B-7E65-9FD22EE6E0BB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516FB774-4CE3-9C91-7736-50AA59EA058E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814F33DB-EAB0-02CE-BF1D-4DF4368C2D87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05C07CF0-A421-4184-A0C7-FA664C8BACC2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A334375F-1E1C-CCED-76C6-448ECB95A184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04F54D8B-F066-0471-ED54-3D8EBC2109DF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46F68CA4-5410-FE61-4CE7-EF5EF6CBCC2C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0847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1F1F71-307E-7240-6BE7-E6BD3668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28C959B-F032-7004-9A86-423FDB4BD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" y="1800032"/>
            <a:ext cx="2990119" cy="198662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4163256-FAD5-46E7-4DD4-3EA084111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238" y="1800032"/>
            <a:ext cx="2990119" cy="198662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457AEB1-E981-D457-499A-8AB1CCD40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815" y="1800032"/>
            <a:ext cx="2986959" cy="198452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5CE9CD6-256F-3B77-3AA9-BADC874B9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062" y="1819670"/>
            <a:ext cx="2990119" cy="198662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2C507CE6-E0EF-85A0-AD92-9A01E266D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1" y="4365792"/>
            <a:ext cx="2986089" cy="198394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7602577-41F2-C5CA-0877-944BAA7D76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3239" y="4372539"/>
            <a:ext cx="2998714" cy="1992331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784FDB1B-C953-14BB-72DA-B18A4A0CB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8878" y="4378237"/>
            <a:ext cx="2990119" cy="1986621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6AAA8C1C-745B-3E02-189C-5C9EA71419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2881" y="4364288"/>
            <a:ext cx="2980310" cy="198010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92F6AD7-24F8-CFE4-656C-AD6297A8A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Data (Gompertz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982C11-54FD-0944-DE2A-EE2966E35DB8}"/>
              </a:ext>
            </a:extLst>
          </p:cNvPr>
          <p:cNvSpPr txBox="1"/>
          <p:nvPr/>
        </p:nvSpPr>
        <p:spPr>
          <a:xfrm>
            <a:off x="81643" y="1233350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(location: southern area) </a:t>
            </a:r>
            <a:endParaRPr lang="ja-JP" altLang="en-US" sz="16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E31967E-BB91-706C-E799-24917822406C}"/>
              </a:ext>
            </a:extLst>
          </p:cNvPr>
          <p:cNvSpPr txBox="1"/>
          <p:nvPr/>
        </p:nvSpPr>
        <p:spPr>
          <a:xfrm>
            <a:off x="789214" y="1523925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 (both-seasons)</a:t>
            </a:r>
            <a:endParaRPr lang="ja-JP" altLang="en-US" sz="1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79D37BC8-BD1A-E996-A111-D4AC2EC788F9}"/>
              </a:ext>
            </a:extLst>
          </p:cNvPr>
          <p:cNvSpPr txBox="1"/>
          <p:nvPr/>
        </p:nvSpPr>
        <p:spPr>
          <a:xfrm>
            <a:off x="3549652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 (summer)</a:t>
            </a:r>
            <a:endParaRPr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ABB43648-57D0-F996-CDFF-01E16AF94010}"/>
              </a:ext>
            </a:extLst>
          </p:cNvPr>
          <p:cNvSpPr txBox="1"/>
          <p:nvPr/>
        </p:nvSpPr>
        <p:spPr>
          <a:xfrm>
            <a:off x="6766380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Part3 (winter)</a:t>
            </a:r>
            <a:endParaRPr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857FDF36-3C73-4365-CD1E-982E48DA4601}"/>
              </a:ext>
            </a:extLst>
          </p:cNvPr>
          <p:cNvSpPr txBox="1"/>
          <p:nvPr/>
        </p:nvSpPr>
        <p:spPr>
          <a:xfrm>
            <a:off x="9756499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Part4 (no-season)</a:t>
            </a:r>
            <a:endParaRPr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4BC275D-2939-9F00-B4DD-B8C1746B0007}"/>
              </a:ext>
            </a:extLst>
          </p:cNvPr>
          <p:cNvSpPr txBox="1"/>
          <p:nvPr/>
        </p:nvSpPr>
        <p:spPr>
          <a:xfrm>
            <a:off x="789214" y="4081687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 (both-seasons)</a:t>
            </a:r>
            <a:endParaRPr lang="ja-JP" altLang="en-US" sz="14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A03F080-C81E-44C3-611A-15EDE78158F6}"/>
              </a:ext>
            </a:extLst>
          </p:cNvPr>
          <p:cNvSpPr txBox="1"/>
          <p:nvPr/>
        </p:nvSpPr>
        <p:spPr>
          <a:xfrm>
            <a:off x="3549652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 (summer)</a:t>
            </a:r>
            <a:endParaRPr lang="ja-JP" altLang="en-US" sz="14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B15CFA69-4B81-B9DB-2C0E-4DD5876D7641}"/>
              </a:ext>
            </a:extLst>
          </p:cNvPr>
          <p:cNvSpPr txBox="1"/>
          <p:nvPr/>
        </p:nvSpPr>
        <p:spPr>
          <a:xfrm>
            <a:off x="6766380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Part3 (winter)</a:t>
            </a:r>
            <a:endParaRPr lang="ja-JP" altLang="en-US" sz="140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C34BD09-CCD8-FD16-5116-F071F3C766AC}"/>
              </a:ext>
            </a:extLst>
          </p:cNvPr>
          <p:cNvSpPr txBox="1"/>
          <p:nvPr/>
        </p:nvSpPr>
        <p:spPr>
          <a:xfrm>
            <a:off x="9756499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Part4 (no-season)</a:t>
            </a:r>
            <a:endParaRPr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4D128B8-1611-161E-8E79-E6D571A6219C}"/>
              </a:ext>
            </a:extLst>
          </p:cNvPr>
          <p:cNvSpPr txBox="1"/>
          <p:nvPr/>
        </p:nvSpPr>
        <p:spPr>
          <a:xfrm>
            <a:off x="81643" y="3799110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(location: northern area) 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9020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81BE199-28AF-1121-2C25-0B602EEEA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F0DFCD44-012C-AC37-1F1A-ABDEC101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13" y="1698172"/>
            <a:ext cx="5613153" cy="46163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6DC3664A-E72F-DBB3-C350-138E8626B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91" y="1756219"/>
            <a:ext cx="5526758" cy="454524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D61E022-A61A-5B0D-2EE9-25AAC670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Data (Gompertz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2F0DF28-B5D4-4DAA-0297-3B8703D2428E}"/>
              </a:ext>
            </a:extLst>
          </p:cNvPr>
          <p:cNvSpPr txBox="1"/>
          <p:nvPr/>
        </p:nvSpPr>
        <p:spPr>
          <a:xfrm>
            <a:off x="409573" y="1298664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(location: southern area) </a:t>
            </a:r>
            <a:endParaRPr lang="ja-JP" altLang="en-US" sz="1600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3502BE8-6E6C-A41A-F4CC-A81008771B25}"/>
              </a:ext>
            </a:extLst>
          </p:cNvPr>
          <p:cNvSpPr txBox="1"/>
          <p:nvPr/>
        </p:nvSpPr>
        <p:spPr>
          <a:xfrm>
            <a:off x="6096000" y="1298664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(location: northern area) </a:t>
            </a:r>
            <a:endParaRPr lang="ja-JP" altLang="en-US" sz="1600" b="1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B4EBF708-4355-D0BB-0E0A-E17AD7FD57C8}"/>
              </a:ext>
            </a:extLst>
          </p:cNvPr>
          <p:cNvGrpSpPr/>
          <p:nvPr/>
        </p:nvGrpSpPr>
        <p:grpSpPr>
          <a:xfrm>
            <a:off x="4468585" y="1813868"/>
            <a:ext cx="1551383" cy="890693"/>
            <a:chOff x="4479471" y="1813868"/>
            <a:chExt cx="1551383" cy="89069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898702A1-D1A0-EA35-135C-EFB88178CB82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4D212042-BE24-9EFA-9546-07F302B85761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5EFFDA1F-FAF8-AD8B-B70D-7547A36C759E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29B44951-F864-AD2D-E78F-1A0B19BBCE5B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C527501-0C9E-EDBF-78F5-0106089CDBFB}"/>
                </a:ext>
              </a:extLst>
            </p:cNvPr>
            <p:cNvSpPr txBox="1"/>
            <p:nvPr/>
          </p:nvSpPr>
          <p:spPr>
            <a:xfrm>
              <a:off x="4866083" y="1813868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Part1 (both)</a:t>
              </a:r>
              <a:endParaRPr lang="ja-JP" altLang="en-US" sz="1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0410125-4C28-65C4-6AF7-1A1F2D7EA0C8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Part2 (summer)</a:t>
              </a:r>
              <a:endParaRPr lang="ja-JP" altLang="en-US" sz="12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1E85FFB-DA33-CE2E-6983-FD11E0D17CF8}"/>
                </a:ext>
              </a:extLst>
            </p:cNvPr>
            <p:cNvSpPr txBox="1"/>
            <p:nvPr/>
          </p:nvSpPr>
          <p:spPr>
            <a:xfrm>
              <a:off x="4866082" y="2225616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Part3 (winter)</a:t>
              </a:r>
              <a:endParaRPr lang="ja-JP" altLang="en-US" sz="12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34F9BEE-4A73-6B6E-7172-FF06170E9F58}"/>
                </a:ext>
              </a:extLst>
            </p:cNvPr>
            <p:cNvSpPr txBox="1"/>
            <p:nvPr/>
          </p:nvSpPr>
          <p:spPr>
            <a:xfrm>
              <a:off x="4866081" y="2427562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Part4 (no)</a:t>
              </a:r>
              <a:endParaRPr lang="ja-JP" altLang="en-US" sz="1200" dirty="0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5CEADFA-AD4E-81CA-0991-EA6D569AD849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AAF5D8BC-8D05-7F1A-1588-D84C28A81543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BC7A1D7F-C0F2-3FE8-9646-9DE2F813EDE9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B64E889E-4E65-09CB-48AF-A69366092B33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D54EF795-0242-3D04-C0A6-CF4438109CA9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楕円 21">
                <a:extLst>
                  <a:ext uri="{FF2B5EF4-FFF2-40B4-BE49-F238E27FC236}">
                    <a16:creationId xmlns:a16="http://schemas.microsoft.com/office/drawing/2014/main" id="{57697E4E-FF08-F7DF-F08F-A6535D9D0F0D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54FBA0AF-36C4-A84A-CB88-53E440A09C63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CC135ED4-8704-5983-FCFC-15C559D7A31D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楕円 24">
                <a:extLst>
                  <a:ext uri="{FF2B5EF4-FFF2-40B4-BE49-F238E27FC236}">
                    <a16:creationId xmlns:a16="http://schemas.microsoft.com/office/drawing/2014/main" id="{470A2EA7-1170-E202-F0EB-6E76BEC1F882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2FD9D9AA-CDE8-6DAF-7F55-3A774F1F7B84}"/>
              </a:ext>
            </a:extLst>
          </p:cNvPr>
          <p:cNvGrpSpPr/>
          <p:nvPr/>
        </p:nvGrpSpPr>
        <p:grpSpPr>
          <a:xfrm>
            <a:off x="10160968" y="1813868"/>
            <a:ext cx="1551383" cy="890693"/>
            <a:chOff x="4479471" y="1813868"/>
            <a:chExt cx="1551383" cy="890693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B6949A05-A7CD-97E3-1D8E-3C060AF6A518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A4DC2B8B-7772-F478-4019-453F312E4AC3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id="{D27BE5FD-04B9-2C4F-EBC7-368312C63798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楕円 61">
                <a:extLst>
                  <a:ext uri="{FF2B5EF4-FFF2-40B4-BE49-F238E27FC236}">
                    <a16:creationId xmlns:a16="http://schemas.microsoft.com/office/drawing/2014/main" id="{98F3CD40-4B51-F5CC-E0E8-7D5DE2902B0D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98A4273-06B5-A107-79A4-662C5008CF46}"/>
                </a:ext>
              </a:extLst>
            </p:cNvPr>
            <p:cNvSpPr txBox="1"/>
            <p:nvPr/>
          </p:nvSpPr>
          <p:spPr>
            <a:xfrm>
              <a:off x="4866083" y="1813868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Part1 (both)</a:t>
              </a:r>
              <a:endParaRPr lang="ja-JP" altLang="en-US" sz="12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5E0699C6-4B06-170A-A812-0C0C42253555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Part2 (summer)</a:t>
              </a:r>
              <a:endParaRPr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49187187-585D-94A1-1BE8-8848BEC26845}"/>
                </a:ext>
              </a:extLst>
            </p:cNvPr>
            <p:cNvSpPr txBox="1"/>
            <p:nvPr/>
          </p:nvSpPr>
          <p:spPr>
            <a:xfrm>
              <a:off x="4866082" y="2225616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Part3 (winter)</a:t>
              </a:r>
              <a:endParaRPr lang="ja-JP" altLang="en-US" sz="1200" dirty="0"/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B09084E7-673E-371F-BC91-386AF1E1DAA7}"/>
                </a:ext>
              </a:extLst>
            </p:cNvPr>
            <p:cNvSpPr txBox="1"/>
            <p:nvPr/>
          </p:nvSpPr>
          <p:spPr>
            <a:xfrm>
              <a:off x="4866081" y="2427562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Part4 (no)</a:t>
              </a:r>
              <a:endParaRPr lang="ja-JP" altLang="en-US" sz="1200" dirty="0"/>
            </a:p>
          </p:txBody>
        </p:sp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C03D8753-8CEF-CF7D-DFA3-CFFF1AE91A45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DF84FECC-BF47-D256-9EB7-C27CC2B68C68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楕円 59">
                <a:extLst>
                  <a:ext uri="{FF2B5EF4-FFF2-40B4-BE49-F238E27FC236}">
                    <a16:creationId xmlns:a16="http://schemas.microsoft.com/office/drawing/2014/main" id="{FBFEBFCF-DC7B-F573-2160-D2320B5BC4C7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C58440EF-2EBA-831B-1AFA-1F3B86610B6F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BD5C500B-D2B6-BB57-ADD4-F208A225C3CA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224DA593-3AD2-A5D1-DB03-0087EC27EAE0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484BB08F-67A7-96AB-CCF5-26C836906013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667BC85B-E660-2A42-89CC-A07E8485199E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96ED362B-DBAE-5C61-0490-FCDAF95E4CA3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600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3E8C-2FA5-B8F7-22BA-D9348616E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EAAB8E5-7570-7FA3-F7AB-462EB71489BB}"/>
              </a:ext>
            </a:extLst>
          </p:cNvPr>
          <p:cNvSpPr txBox="1">
            <a:spLocks/>
          </p:cNvSpPr>
          <p:nvPr/>
        </p:nvSpPr>
        <p:spPr>
          <a:xfrm>
            <a:off x="789212" y="1300954"/>
            <a:ext cx="11023560" cy="497225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Model: </a:t>
            </a:r>
            <a:r>
              <a:rPr lang="en-US" altLang="ja-JP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ja-J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Trained using 2 years demand data </a:t>
            </a:r>
            <a:r>
              <a:rPr lang="en-US" altLang="ja-JP" sz="2100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multiple parts showing different seasonality across all dealers</a:t>
            </a: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altLang="ja-JP" sz="21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Predicts demands for the following year, </a:t>
            </a:r>
            <a:r>
              <a:rPr lang="en-US" altLang="ja-JP" sz="2100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for each part at each dealer</a:t>
            </a:r>
          </a:p>
          <a:p>
            <a:pPr algn="just"/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Daily number of demands</a:t>
            </a:r>
          </a:p>
          <a:p>
            <a:pPr algn="just"/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datasets: Two types</a:t>
            </a:r>
          </a:p>
          <a:p>
            <a:pPr marL="800100" lvl="1" indent="-457200" algn="just">
              <a:buFont typeface="+mj-lt"/>
              <a:buAutoNum type="arabicPeriod"/>
            </a:pPr>
            <a:r>
              <a:rPr lang="en-US" altLang="ja-JP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features</a:t>
            </a:r>
          </a:p>
          <a:p>
            <a:pPr marL="971550" lvl="2" indent="-285750" algn="just">
              <a:buFont typeface="Arial" panose="020B0604020202020204" pitchFamily="34" charset="0"/>
              <a:buChar char="•"/>
            </a:pP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Day-of-the-year: sequential day index within a year  (1-365)</a:t>
            </a:r>
          </a:p>
          <a:p>
            <a:pPr marL="971550" lvl="2" indent="-285750" algn="just">
              <a:buFont typeface="Arial" panose="020B0604020202020204" pitchFamily="34" charset="0"/>
              <a:buChar char="•"/>
            </a:pP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</a:p>
          <a:p>
            <a:pPr marL="971550" lvl="2" indent="-285750" algn="just">
              <a:buFont typeface="Arial" panose="020B0604020202020204" pitchFamily="34" charset="0"/>
              <a:buChar char="•"/>
            </a:pP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ID</a:t>
            </a:r>
          </a:p>
          <a:p>
            <a:pPr marL="971550" lvl="2" indent="-285750" algn="just">
              <a:buFont typeface="Arial" panose="020B0604020202020204" pitchFamily="34" charset="0"/>
              <a:buChar char="•"/>
            </a:pP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 ID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endParaRPr lang="en-US" altLang="ja-JP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457200" algn="just">
              <a:buFont typeface="+mj-lt"/>
              <a:buAutoNum type="arabicPeriod" startAt="2"/>
            </a:pPr>
            <a:r>
              <a:rPr lang="en-US" altLang="ja-JP" sz="2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features</a:t>
            </a:r>
            <a:endParaRPr lang="en-US" altLang="ja-JP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2" indent="-342900" algn="just">
              <a:buFont typeface="Arial" panose="020B0604020202020204" pitchFamily="34" charset="0"/>
              <a:buChar char="•"/>
            </a:pP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calculated over past </a:t>
            </a:r>
            <a:r>
              <a:rPr lang="en-US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days: </a:t>
            </a:r>
            <a:r>
              <a:rPr lang="en-US" altLang="ja-JP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</a:t>
            </a: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 (std)</a:t>
            </a: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demands in the past days</a:t>
            </a:r>
          </a:p>
          <a:p>
            <a:pPr marL="1028700" lvl="2" indent="-342900" algn="just">
              <a:buFont typeface="Arial" panose="020B0604020202020204" pitchFamily="34" charset="0"/>
              <a:buChar char="•"/>
            </a:pP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Zaro-cumulative: number of consecutive days with zero-demand before the current day</a:t>
            </a:r>
          </a:p>
          <a:p>
            <a:pPr marL="1028700" lvl="2" indent="-342900" algn="just">
              <a:buFont typeface="Arial" panose="020B0604020202020204" pitchFamily="34" charset="0"/>
              <a:buChar char="•"/>
            </a:pP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 demand: demand values from each of the past </a:t>
            </a:r>
            <a:r>
              <a:rPr lang="en-US" altLang="ja-JP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ja-JP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days 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A17F4FA-DE57-44D6-7F3C-B7CC1A85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Prediction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22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143F8-86DA-FB50-E7FC-29EAC505F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9807F9F5-71AB-9698-B2AD-0CDE46057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91" y="4196713"/>
            <a:ext cx="8983565" cy="221203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A83B2BE-5D93-DC1B-A3F8-1648BEAF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92" y="1586733"/>
            <a:ext cx="9046038" cy="222741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C5800FE-70E9-852A-6507-FD0107E0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1091530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(Exponential model, Part1: Both-seasons)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1BF7D6A-989B-C8AA-4E2D-08A31AD9DB2D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C9E92CB-8C19-56C6-2F4E-06026CEA4474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0D4D799-C294-24DE-8EE1-5F68633E535A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A2B69B3-2449-5522-F868-F6A163787A3C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A5A29FA-DFCD-0E4E-895D-AF5A93CB70DA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E25BDAD1-DD39-E761-5E65-2447D78C6BAA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39789BD5-CAE6-99AB-F6A8-250C7DC691AE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DF6E8D6-A16C-C6BE-CBCB-31F11539FD61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45946F7F-FA5C-A84B-932D-35AC542FBAC7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6F2D1723-7CE4-C7D7-BA3E-8F45FB7FEBA4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07F7D20-26F7-84CE-995B-79A5F60CD99E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25A3A49A-957D-D27C-7D15-C5B5D7BE877E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7B8E4B53-554F-5B13-5D5D-2DDD384D2395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EDF153BF-4CB5-3798-F223-75509A35DB4D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BC7FD076-FF95-6CBF-052D-5BE82BD671F6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6B9888EF-F5D5-0081-4439-4141575F42BB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3080311F-8F6F-FBB6-DC8A-070CCCD1B99A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91328ACC-671F-5FB9-1FD7-19A3217D687C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AB71971-32FB-C5AA-57F0-1FEB6DE6D457}"/>
              </a:ext>
            </a:extLst>
          </p:cNvPr>
          <p:cNvSpPr/>
          <p:nvPr/>
        </p:nvSpPr>
        <p:spPr>
          <a:xfrm>
            <a:off x="9515987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39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16A4-A877-45AE-CFE6-6C4615F69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7BF9329C-42D4-283F-644B-A83FB2C5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4" y="4168364"/>
            <a:ext cx="9046028" cy="22274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1303A12-6A6D-8AB6-B974-5CD1A05CA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73" y="1568257"/>
            <a:ext cx="9046031" cy="22274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7C76672-68E6-1F0A-882B-53D4EA5E6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1172450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(Exponential model, Part2: summer)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C754B6-006B-34C4-9675-C88887CF77BD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95D3440-E548-3631-AD77-CD5FEAD690F1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21BC357-7047-22B2-686D-A8FF1E5E82A7}"/>
              </a:ext>
            </a:extLst>
          </p:cNvPr>
          <p:cNvSpPr/>
          <p:nvPr/>
        </p:nvSpPr>
        <p:spPr>
          <a:xfrm>
            <a:off x="9521430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50B6FDD-1B85-CE15-EEA3-6ACE90F2926E}"/>
              </a:ext>
            </a:extLst>
          </p:cNvPr>
          <p:cNvSpPr/>
          <p:nvPr/>
        </p:nvSpPr>
        <p:spPr>
          <a:xfrm>
            <a:off x="9521430" y="4280215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25FE8A8F-17DB-3F4A-91EB-85AF269587A6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2160948E-62FE-8A48-EE2F-120C041EA357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700CF693-9D1B-ED23-A6A9-6C535D2A0937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0ADFBEC1-78CC-CDF8-A766-42CBA091F7E2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4CEC5998-5DF4-8C66-839C-BF00B26E5229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B629B296-BD83-0B0D-F8ED-064C68B59152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87C8FBFE-BB01-17AD-A767-E515795A5C62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5A17E398-458F-055A-DFA7-B28A094E701E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A5B763A9-D9DB-2371-2F09-123F4481BA08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88C1EC96-3D7A-D307-59D2-305B17321829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7B7ECC1-5A4C-B179-A79F-5FAB916A094C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7AAE783-055F-4699-A346-C304575C0A2A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529C973-3EC1-2C0B-DAA0-EDF35FA7B561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1205FA73-77F0-5F5D-B48F-FE6076021DDC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48FEF22-3883-AAF6-E531-771F6456957C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DEEB7F4B-E219-9EA9-833F-D1DBF0AE7109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348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6D7F6-BD45-CC4A-3A3B-8502A1C5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55CC25-9616-A920-13A4-E3790EBFC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617" y="2931315"/>
            <a:ext cx="11242766" cy="995370"/>
          </a:xfrm>
        </p:spPr>
        <p:txBody>
          <a:bodyPr/>
          <a:lstStyle/>
          <a:p>
            <a:pPr algn="ctr"/>
            <a:r>
              <a:rPr kumimoji="1" lang="en-US" altLang="ja-JP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Report</a:t>
            </a:r>
            <a:endParaRPr kumimoji="1" lang="ja-JP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BC64D134-B527-C584-390C-81581838BF4E}"/>
              </a:ext>
            </a:extLst>
          </p:cNvPr>
          <p:cNvSpPr txBox="1">
            <a:spLocks/>
          </p:cNvSpPr>
          <p:nvPr/>
        </p:nvSpPr>
        <p:spPr>
          <a:xfrm>
            <a:off x="474617" y="4646807"/>
            <a:ext cx="11242766" cy="63234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2025-11-12 </a:t>
            </a:r>
            <a:endParaRPr lang="ja-JP" altLang="en-US" sz="3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51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E7FEB-0B28-B2A1-6A64-3F835699A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62BF61E-EEC0-AF6E-6EDC-7550DACF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65" y="4172494"/>
            <a:ext cx="9045135" cy="222719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9FECDD-BA5B-DF10-CA8F-C2AC5A75C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565" y="1612288"/>
            <a:ext cx="9045138" cy="222719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63ECE96-DEB9-D3E5-5CA0-EDCF38C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(Exponential model, Part3: winter)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067CDBE-8EFE-3BC9-5F58-FCA480601E8A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D487C5-1B28-AC28-C0CA-D788B80079DA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A1C31A07-A0B8-803A-B389-A64FE9237CFC}"/>
              </a:ext>
            </a:extLst>
          </p:cNvPr>
          <p:cNvSpPr/>
          <p:nvPr/>
        </p:nvSpPr>
        <p:spPr>
          <a:xfrm>
            <a:off x="9521430" y="1713490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161305F-69A0-A657-2F65-0504DEECF1B3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B5F02A1-F21E-7E0A-F970-3F20C8BF5352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054D500-1E76-1C40-57A3-5F1DC544CBDC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EB48560A-0275-2778-3F40-C578CAC1A283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A1F5533-15F5-E988-E2B4-B5074AF37990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2EFEBD9C-7243-1542-828C-8ACD56786168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F0E2994F-A0E8-0F20-D845-CD8D8E16AA32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559A1882-43AC-6711-9F76-DE4B0D5B902B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DC3EEEE-F1A8-3247-FB66-0D240E4B7C29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58AE1542-A66F-9D37-9915-834E816E7A36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5F12FE3A-FB56-FEB9-9684-AC2743F46C42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7EA58D7D-AF24-5936-983F-351D5C9EA8BB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6E2425DA-DFC5-6576-E94A-4A9356F44391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F289107-DAA9-12C2-3600-8AA9B419BB94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38D0A2BF-4C57-1B4C-C48E-1962715A3FBB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A6768E35-B2DB-19F1-D342-D878A6589842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326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7931-EBED-8017-0956-9A0BE57E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D79477E2-EE02-97F8-525F-8FAEE6A1B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4" y="4172494"/>
            <a:ext cx="9046029" cy="22274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DEDF47B-77BD-9621-D5A5-46125EB8E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74" y="1574091"/>
            <a:ext cx="9046029" cy="22274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DDDDA1F-D144-4CCC-7068-12EFB4EB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(Exponential model, Part4: No-season)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3B2603-392A-158C-4527-A7BA69BA0D9B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DF2C082-80D7-36B0-E7F0-4BC663B91A68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5404FC9-7727-8B05-6BB7-485202BFA1AF}"/>
              </a:ext>
            </a:extLst>
          </p:cNvPr>
          <p:cNvSpPr/>
          <p:nvPr/>
        </p:nvSpPr>
        <p:spPr>
          <a:xfrm>
            <a:off x="9521430" y="1665515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ACD6E71-8EF3-E65A-A488-F953FB5B3628}"/>
              </a:ext>
            </a:extLst>
          </p:cNvPr>
          <p:cNvSpPr/>
          <p:nvPr/>
        </p:nvSpPr>
        <p:spPr>
          <a:xfrm>
            <a:off x="9510544" y="4272201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B310031-4FAE-B990-CEA6-AC8C8C9E4504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71F7346-D277-939E-1F52-2773ADD26D6B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8E7B98E2-2CC1-7B25-6A18-B33854D3CF58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73252253-F4E4-188A-383B-9EFA4E9CA1AC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84D5FF6E-7636-C2A4-5526-3495AF7F5948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475574F-D523-6729-FB19-969193BAFEE1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1A3F883B-6369-C44A-5DEE-64F51DAD43E2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35D6E49-9343-96DC-EF34-A3FD50E31F5B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4BF65851-91D6-EF61-9FC0-BB7BB3D782E2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F141A8F3-042F-7D6B-95C5-90D991B2F8DC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AF25D10-ADCD-6914-7681-1A197A270054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489280E-ECA2-A52F-64FD-1A14A0F8E918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22DB855-43B0-C51C-5BAE-0D11C89212CE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7202098A-C15D-F78A-E428-3100A1805FD6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9AD245F0-87F6-582B-43DF-813164B360E1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05B0C695-4660-D282-D78E-B0556B290DCB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842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863D3-54E8-3F4E-0243-0657820E6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6D52FFAE-918D-C6C5-4118-46226AB38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99" y="1998209"/>
            <a:ext cx="5267479" cy="369064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AA9907-9046-EF53-DE2D-E8FA4CCA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98209"/>
            <a:ext cx="4952113" cy="369064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2BBE7BE-2C03-A8A4-928D-69DA4203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(exponential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4306E84-5550-7569-F094-8DB903FC8E55}"/>
              </a:ext>
            </a:extLst>
          </p:cNvPr>
          <p:cNvSpPr txBox="1"/>
          <p:nvPr/>
        </p:nvSpPr>
        <p:spPr>
          <a:xfrm>
            <a:off x="615929" y="1581501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8668F0C-8198-D597-20DE-168897A9D881}"/>
              </a:ext>
            </a:extLst>
          </p:cNvPr>
          <p:cNvSpPr txBox="1"/>
          <p:nvPr/>
        </p:nvSpPr>
        <p:spPr>
          <a:xfrm>
            <a:off x="6096000" y="1581501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0545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78BD5-5396-E138-6ED8-72171E9F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C40309A-24AF-78D2-FB85-331DEF1E7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85" y="1998209"/>
            <a:ext cx="5931828" cy="36663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3A36C0-C181-4190-B5D4-843DA2461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" y="1998209"/>
            <a:ext cx="5931827" cy="366631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30AD525-7CEB-07AF-02BE-DEEF7A400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(exponential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B0F23D-C4B7-D44E-F345-94AE6C188D1E}"/>
              </a:ext>
            </a:extLst>
          </p:cNvPr>
          <p:cNvSpPr txBox="1"/>
          <p:nvPr/>
        </p:nvSpPr>
        <p:spPr>
          <a:xfrm>
            <a:off x="452643" y="1581501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endParaRPr lang="ja-JP" altLang="en-US" sz="16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28309F-110C-4EF4-EBE1-425103DE6658}"/>
              </a:ext>
            </a:extLst>
          </p:cNvPr>
          <p:cNvSpPr txBox="1"/>
          <p:nvPr/>
        </p:nvSpPr>
        <p:spPr>
          <a:xfrm>
            <a:off x="6618514" y="1581501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RSME</a:t>
            </a:r>
            <a:endParaRPr lang="ja-JP" altLang="en-US" sz="16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62E3339-EF0F-7B52-910E-C6ACB482A0F8}"/>
              </a:ext>
            </a:extLst>
          </p:cNvPr>
          <p:cNvSpPr txBox="1"/>
          <p:nvPr/>
        </p:nvSpPr>
        <p:spPr>
          <a:xfrm>
            <a:off x="539729" y="5875016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52D2BB-5874-FED5-276A-1D87233A7280}"/>
              </a:ext>
            </a:extLst>
          </p:cNvPr>
          <p:cNvSpPr txBox="1"/>
          <p:nvPr/>
        </p:nvSpPr>
        <p:spPr>
          <a:xfrm>
            <a:off x="3194957" y="5887291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D9C3258-C3DF-EDBC-66E7-492627DA0B62}"/>
              </a:ext>
            </a:extLst>
          </p:cNvPr>
          <p:cNvSpPr/>
          <p:nvPr/>
        </p:nvSpPr>
        <p:spPr>
          <a:xfrm>
            <a:off x="742604" y="5020886"/>
            <a:ext cx="5037512" cy="565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3E7FC31-B23A-C16B-978C-3895273AE09C}"/>
              </a:ext>
            </a:extLst>
          </p:cNvPr>
          <p:cNvSpPr txBox="1"/>
          <p:nvPr/>
        </p:nvSpPr>
        <p:spPr>
          <a:xfrm>
            <a:off x="644667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246FE0D-1AB4-01A3-38BF-C4F064D00EBB}"/>
              </a:ext>
            </a:extLst>
          </p:cNvPr>
          <p:cNvSpPr txBox="1"/>
          <p:nvPr/>
        </p:nvSpPr>
        <p:spPr>
          <a:xfrm>
            <a:off x="954546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44B28EE-A8BF-6475-87EF-CA592794AC92}"/>
              </a:ext>
            </a:extLst>
          </p:cNvPr>
          <p:cNvSpPr txBox="1"/>
          <p:nvPr/>
        </p:nvSpPr>
        <p:spPr>
          <a:xfrm>
            <a:off x="1264919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D57E18-9A5A-F9AB-591D-D9E18A778D64}"/>
              </a:ext>
            </a:extLst>
          </p:cNvPr>
          <p:cNvSpPr txBox="1"/>
          <p:nvPr/>
        </p:nvSpPr>
        <p:spPr>
          <a:xfrm>
            <a:off x="1574798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9A2124F-AC1B-DD01-1058-7ADFE94F8C3C}"/>
              </a:ext>
            </a:extLst>
          </p:cNvPr>
          <p:cNvSpPr txBox="1"/>
          <p:nvPr/>
        </p:nvSpPr>
        <p:spPr>
          <a:xfrm>
            <a:off x="1878650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9AB12E4-E92D-F789-F945-2243F962729C}"/>
              </a:ext>
            </a:extLst>
          </p:cNvPr>
          <p:cNvSpPr txBox="1"/>
          <p:nvPr/>
        </p:nvSpPr>
        <p:spPr>
          <a:xfrm>
            <a:off x="2188529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367CFF1-AD17-97EC-5ED8-9B1C11DA8CD8}"/>
              </a:ext>
            </a:extLst>
          </p:cNvPr>
          <p:cNvSpPr txBox="1"/>
          <p:nvPr/>
        </p:nvSpPr>
        <p:spPr>
          <a:xfrm>
            <a:off x="2498902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074ED43-380B-E45A-B737-85003AEE9AA2}"/>
              </a:ext>
            </a:extLst>
          </p:cNvPr>
          <p:cNvSpPr txBox="1"/>
          <p:nvPr/>
        </p:nvSpPr>
        <p:spPr>
          <a:xfrm>
            <a:off x="2808781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A41B6C8-CE35-A010-55E4-6DEB3D0B0AAD}"/>
              </a:ext>
            </a:extLst>
          </p:cNvPr>
          <p:cNvSpPr txBox="1"/>
          <p:nvPr/>
        </p:nvSpPr>
        <p:spPr>
          <a:xfrm>
            <a:off x="3112142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697D7F-594D-0BE2-F683-77E8A1ADDAC9}"/>
              </a:ext>
            </a:extLst>
          </p:cNvPr>
          <p:cNvSpPr txBox="1"/>
          <p:nvPr/>
        </p:nvSpPr>
        <p:spPr>
          <a:xfrm>
            <a:off x="3422021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614B91D-993D-589F-69FE-E0F845B01516}"/>
              </a:ext>
            </a:extLst>
          </p:cNvPr>
          <p:cNvSpPr txBox="1"/>
          <p:nvPr/>
        </p:nvSpPr>
        <p:spPr>
          <a:xfrm>
            <a:off x="3732394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CF325D9-B49A-9150-61C6-AA5F595424B1}"/>
              </a:ext>
            </a:extLst>
          </p:cNvPr>
          <p:cNvSpPr txBox="1"/>
          <p:nvPr/>
        </p:nvSpPr>
        <p:spPr>
          <a:xfrm>
            <a:off x="4042273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2B0D8D4-6EF7-7244-F557-95CBFDA1FB95}"/>
              </a:ext>
            </a:extLst>
          </p:cNvPr>
          <p:cNvSpPr txBox="1"/>
          <p:nvPr/>
        </p:nvSpPr>
        <p:spPr>
          <a:xfrm>
            <a:off x="4346125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A000D54-8C80-804D-A16E-455D07350F88}"/>
              </a:ext>
            </a:extLst>
          </p:cNvPr>
          <p:cNvSpPr txBox="1"/>
          <p:nvPr/>
        </p:nvSpPr>
        <p:spPr>
          <a:xfrm>
            <a:off x="4656004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71AF139-F0AC-E674-0286-976A0E78FF21}"/>
              </a:ext>
            </a:extLst>
          </p:cNvPr>
          <p:cNvSpPr txBox="1"/>
          <p:nvPr/>
        </p:nvSpPr>
        <p:spPr>
          <a:xfrm>
            <a:off x="4966377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E2D5362-56CF-793B-1859-CDB2DBB7A3B8}"/>
              </a:ext>
            </a:extLst>
          </p:cNvPr>
          <p:cNvSpPr txBox="1"/>
          <p:nvPr/>
        </p:nvSpPr>
        <p:spPr>
          <a:xfrm>
            <a:off x="5276256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FDCEA37-2583-AB7E-D3A9-4D61E84A54BA}"/>
              </a:ext>
            </a:extLst>
          </p:cNvPr>
          <p:cNvSpPr txBox="1"/>
          <p:nvPr/>
        </p:nvSpPr>
        <p:spPr>
          <a:xfrm>
            <a:off x="6711518" y="5875016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DF7BBC6-95F6-9C2D-2C12-B7A1CEAC30EB}"/>
              </a:ext>
            </a:extLst>
          </p:cNvPr>
          <p:cNvSpPr txBox="1"/>
          <p:nvPr/>
        </p:nvSpPr>
        <p:spPr>
          <a:xfrm>
            <a:off x="9366746" y="5887291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853636B2-0CF9-28EF-6271-54946E3FE5F5}"/>
              </a:ext>
            </a:extLst>
          </p:cNvPr>
          <p:cNvSpPr/>
          <p:nvPr/>
        </p:nvSpPr>
        <p:spPr>
          <a:xfrm>
            <a:off x="6914393" y="5020886"/>
            <a:ext cx="5037512" cy="565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D85ECC9-1C05-F7E3-101E-45384B737999}"/>
              </a:ext>
            </a:extLst>
          </p:cNvPr>
          <p:cNvSpPr txBox="1"/>
          <p:nvPr/>
        </p:nvSpPr>
        <p:spPr>
          <a:xfrm>
            <a:off x="6816456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B33C770-394D-3E10-2D03-FAD6B08F11B0}"/>
              </a:ext>
            </a:extLst>
          </p:cNvPr>
          <p:cNvSpPr txBox="1"/>
          <p:nvPr/>
        </p:nvSpPr>
        <p:spPr>
          <a:xfrm>
            <a:off x="7126335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AE85A6D-691D-EB0B-3B4B-1E69D8486C47}"/>
              </a:ext>
            </a:extLst>
          </p:cNvPr>
          <p:cNvSpPr txBox="1"/>
          <p:nvPr/>
        </p:nvSpPr>
        <p:spPr>
          <a:xfrm>
            <a:off x="7436708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8632DE9-6ADF-BC65-4EA6-A408268DD2BB}"/>
              </a:ext>
            </a:extLst>
          </p:cNvPr>
          <p:cNvSpPr txBox="1"/>
          <p:nvPr/>
        </p:nvSpPr>
        <p:spPr>
          <a:xfrm>
            <a:off x="7746587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D5A6ECC-4571-7610-48FC-CBDE15F6066F}"/>
              </a:ext>
            </a:extLst>
          </p:cNvPr>
          <p:cNvSpPr txBox="1"/>
          <p:nvPr/>
        </p:nvSpPr>
        <p:spPr>
          <a:xfrm>
            <a:off x="8050439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DD42574-F690-7270-F76F-2D2142645040}"/>
              </a:ext>
            </a:extLst>
          </p:cNvPr>
          <p:cNvSpPr txBox="1"/>
          <p:nvPr/>
        </p:nvSpPr>
        <p:spPr>
          <a:xfrm>
            <a:off x="8360318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D7BB352-CE13-BD72-CAEC-B6B2256C8E45}"/>
              </a:ext>
            </a:extLst>
          </p:cNvPr>
          <p:cNvSpPr txBox="1"/>
          <p:nvPr/>
        </p:nvSpPr>
        <p:spPr>
          <a:xfrm>
            <a:off x="8670691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EBC6241-E71C-DAD5-47DF-6409D83ED3F1}"/>
              </a:ext>
            </a:extLst>
          </p:cNvPr>
          <p:cNvSpPr txBox="1"/>
          <p:nvPr/>
        </p:nvSpPr>
        <p:spPr>
          <a:xfrm>
            <a:off x="8980570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0518C32-AF1E-0ABE-F911-A61802D0BF92}"/>
              </a:ext>
            </a:extLst>
          </p:cNvPr>
          <p:cNvSpPr txBox="1"/>
          <p:nvPr/>
        </p:nvSpPr>
        <p:spPr>
          <a:xfrm>
            <a:off x="9283931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8112CB04-C1E1-741F-3EA1-86610CF28100}"/>
              </a:ext>
            </a:extLst>
          </p:cNvPr>
          <p:cNvSpPr txBox="1"/>
          <p:nvPr/>
        </p:nvSpPr>
        <p:spPr>
          <a:xfrm>
            <a:off x="9593810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D735F74-2965-3B91-FADC-0E30C298D44C}"/>
              </a:ext>
            </a:extLst>
          </p:cNvPr>
          <p:cNvSpPr txBox="1"/>
          <p:nvPr/>
        </p:nvSpPr>
        <p:spPr>
          <a:xfrm>
            <a:off x="9904183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A37F646-4D29-13F6-CADE-5EB58B538FAB}"/>
              </a:ext>
            </a:extLst>
          </p:cNvPr>
          <p:cNvSpPr txBox="1"/>
          <p:nvPr/>
        </p:nvSpPr>
        <p:spPr>
          <a:xfrm>
            <a:off x="10214062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700D97E-D04B-062D-5C99-57A35DFB4BA2}"/>
              </a:ext>
            </a:extLst>
          </p:cNvPr>
          <p:cNvSpPr txBox="1"/>
          <p:nvPr/>
        </p:nvSpPr>
        <p:spPr>
          <a:xfrm>
            <a:off x="10517914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D390408-E1DF-3137-360B-B97F08A6745C}"/>
              </a:ext>
            </a:extLst>
          </p:cNvPr>
          <p:cNvSpPr txBox="1"/>
          <p:nvPr/>
        </p:nvSpPr>
        <p:spPr>
          <a:xfrm>
            <a:off x="10827793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1287157-064C-2E35-8A65-CF93EB41DF72}"/>
              </a:ext>
            </a:extLst>
          </p:cNvPr>
          <p:cNvSpPr txBox="1"/>
          <p:nvPr/>
        </p:nvSpPr>
        <p:spPr>
          <a:xfrm>
            <a:off x="11138166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3AB95171-1077-5DA6-DFFB-E510867E4943}"/>
              </a:ext>
            </a:extLst>
          </p:cNvPr>
          <p:cNvSpPr txBox="1"/>
          <p:nvPr/>
        </p:nvSpPr>
        <p:spPr>
          <a:xfrm>
            <a:off x="11448045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1696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848A3B3-2787-5196-B65F-FE37CB74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14EB5E08-401F-973F-5657-DD1954C1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2" y="4172493"/>
            <a:ext cx="9046031" cy="222741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5320CC2-C557-78EB-39DF-6E63208A2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73" y="1586732"/>
            <a:ext cx="9046029" cy="22274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44A1BF9-E7B6-D331-50A3-27E675405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(Weibull model, Part1: Both-seasons)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3573DD-45C0-6EA9-1B3C-19DD10FB68CC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C01412-0B95-CFC5-3E66-69F7E1CAC76F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C8DF5F29-857E-B5FF-560F-B19DB4C7F8AA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62E7162-9F49-721A-61C2-C6DAC4F2224C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10D79DF2-937B-24B5-3553-F90C5BE5F3EA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A582691C-F42B-4FDA-9315-335D4F0F44C8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CFBC345-CC7C-A997-E5EF-990BC814CA0C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BB887B9-ED49-8F3E-F77C-4FA78803F89A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3B511B8C-63BF-4324-8005-952F70414D2D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DD208005-CDC5-A808-4201-1CA6047DDA1C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7730927-7C81-22A5-DB5B-49C4D5C1EFD9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0032D220-E51D-50CD-3E99-3DBFD13CD016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C3593A79-AC42-5153-906A-2AF8208C3ADF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2FF8B0DF-D531-897D-F7B8-144540089BE0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CC7B8DA3-A9C7-BDD8-C5CA-D2B97FD8E82A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CB606A58-4AF6-3DC9-6A84-A3A181F164C0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4BAFA6E5-C68E-6F02-2622-B88A551684EA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B5CF4C20-C12B-2B0E-6EA0-EB5291E74638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5DAFA43-E680-140F-F1C9-75228EA6BBBD}"/>
              </a:ext>
            </a:extLst>
          </p:cNvPr>
          <p:cNvSpPr/>
          <p:nvPr/>
        </p:nvSpPr>
        <p:spPr>
          <a:xfrm>
            <a:off x="9515987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C337600-A36A-6232-88E2-38308A15E026}"/>
              </a:ext>
            </a:extLst>
          </p:cNvPr>
          <p:cNvSpPr/>
          <p:nvPr/>
        </p:nvSpPr>
        <p:spPr>
          <a:xfrm>
            <a:off x="1438788" y="5700818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0703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C651C2-FA49-9F64-318E-62137ED7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C11A279A-D11D-C6FA-F48D-78D2562E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5" y="4172493"/>
            <a:ext cx="9027258" cy="222279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508FFB3-1B62-51BA-338B-187E65CB0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446" y="1576422"/>
            <a:ext cx="9027258" cy="222279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3039267-1A50-5650-7A1D-799D2B7E0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(Weibull model, Part2: summer)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2BFE09B-95F1-202D-EE9B-C907AB76A62A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41E527-7C41-06FA-1204-E16039241DDA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B4D2CDF0-7627-B2AC-3B73-B8F2010490DD}"/>
              </a:ext>
            </a:extLst>
          </p:cNvPr>
          <p:cNvSpPr/>
          <p:nvPr/>
        </p:nvSpPr>
        <p:spPr>
          <a:xfrm>
            <a:off x="9521430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DC107DF-18FC-1D0D-6EC1-8A56D25EAF11}"/>
              </a:ext>
            </a:extLst>
          </p:cNvPr>
          <p:cNvSpPr/>
          <p:nvPr/>
        </p:nvSpPr>
        <p:spPr>
          <a:xfrm>
            <a:off x="9521430" y="4280215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F408391F-3F78-FC39-21CE-52AC10BDF11C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B3CA9260-07D2-72C8-6B37-7600B17D9148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6DCA9964-2233-3A90-D24E-18E9B825AA65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CF4C1B5B-397B-6546-2EFD-F1EF1C1619D2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39C93C82-9B55-3189-1F68-F617F22CD993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6752F503-11E9-72BD-7A5E-E910D15A8918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63408387-D644-253B-61CE-A00851C2BC63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780B8C1D-5197-FDC6-51EC-2BB141923DD1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B1CB00A-01FA-B493-91BA-0501BAF709A8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6DF16559-A950-7992-C45A-FA88CD5741F4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1EB17DDC-2157-F26C-900C-C40EF852838B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5EE7FD2A-7C20-487B-C223-85CA63F219D0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653BCA24-3218-6269-E115-31F0A29C1E80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F75BF82-373B-6898-4574-C00E8A44790D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0AE735D2-668C-ACA3-4F10-B993263FD245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693EAF01-76BA-AD5F-636C-1F831B2F8150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742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67890E-6078-0B15-CE44-4000295C8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DA411B3-C96D-E8C2-2195-D37ECADF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5" y="4172494"/>
            <a:ext cx="9046030" cy="22274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7288DD-647C-948A-8D10-F47384B2C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488" y="1571717"/>
            <a:ext cx="9046034" cy="22274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A44C65D-A981-D9E9-1371-B0A2AC67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(Weibull model, Part3: winter)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010A018-A667-6403-8C5C-83180212FF38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E8E5385-5A2A-4371-8F87-4DEA10898B6F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745C3CAC-3FDF-7089-1E00-4C86FF15EEAB}"/>
              </a:ext>
            </a:extLst>
          </p:cNvPr>
          <p:cNvSpPr/>
          <p:nvPr/>
        </p:nvSpPr>
        <p:spPr>
          <a:xfrm>
            <a:off x="9521430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A958AF9-03AB-7917-826F-BEED1FF0885E}"/>
              </a:ext>
            </a:extLst>
          </p:cNvPr>
          <p:cNvSpPr/>
          <p:nvPr/>
        </p:nvSpPr>
        <p:spPr>
          <a:xfrm>
            <a:off x="1438788" y="5700818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D53ED30-266C-AC2C-8A1C-071197CF578A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C18D4F06-6610-65A4-D8D0-0B97DC9FC9DC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7624343A-9537-F591-67D4-D9D49B1B99C3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4DCA3CA-4AB5-7F14-E38B-69404D274052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59977262-79D5-3E5A-7DE5-C62402EF8347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6C962623-85FB-763C-9044-18E288C1E1B4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DEB2B6B-7EDA-4BF2-D603-C630CD3CD357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F815D9DA-57A8-09A3-855C-1D766603B29C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1C38489-A049-3F99-D285-C73A8340886F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E587D923-08F6-135E-7149-C4B99D01A66E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CB36B731-BC82-FF29-3E90-84662390A396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D16431BB-2EC3-29EC-3F27-A49BEC241949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145FF04B-FFCF-34DC-CE1E-383E97BBCFD7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6F631235-4DA1-4F2A-23CF-CFE2C17796DD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6AC8B2E8-CD03-B30D-F65A-BDB230AC72F3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E922358E-F9D8-E0AF-CB92-67627CB6941E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4315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EB374A-EDF0-46B1-1D55-7E74F353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3B694A2B-D2B4-EBF9-BD23-24B318B49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6" y="1587905"/>
            <a:ext cx="8979134" cy="22109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61DA517-9396-CBE4-89F4-FE4A40C65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75" y="4137768"/>
            <a:ext cx="9046029" cy="22274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E0440C7-99F8-8033-3D89-F6DC2947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(Weibull model, Part4: No-season)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7EE35CD-DAF9-6910-7D8D-3A793F53D0D7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204A6C-042D-72EC-4450-858D65226C01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49B6F1D-9CF7-7C34-C33F-EFB9094A0CCC}"/>
              </a:ext>
            </a:extLst>
          </p:cNvPr>
          <p:cNvSpPr/>
          <p:nvPr/>
        </p:nvSpPr>
        <p:spPr>
          <a:xfrm>
            <a:off x="9521430" y="1665515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67607B9-FC88-397D-EBB7-A0FFDC8EF0E9}"/>
              </a:ext>
            </a:extLst>
          </p:cNvPr>
          <p:cNvSpPr/>
          <p:nvPr/>
        </p:nvSpPr>
        <p:spPr>
          <a:xfrm>
            <a:off x="9510544" y="4272201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18BBAE2-F0FE-01DE-85CF-71497F0EFE99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A5C8733E-03AD-F859-3DF2-371C02CA0ED0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F9B4014-2EB5-F8A5-5463-8DFE116816B5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9D553E88-9469-449D-4135-65C41B369472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69C6A6B-BEC4-6C6A-CF02-D2851B8FDAA6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8D53D9A-B220-7D79-9649-2029C4754C10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19EB79DA-761F-990C-62A3-3F0AA5FAB3A9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F403A9BF-AF60-2B23-32B2-0A14C4F81C0C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6D6CA88D-6F27-01DF-0847-A574C2A83239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72C090B8-C5AB-4B3B-4AAE-9C4E8EEC1CC2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8921EB0E-F528-7410-4153-8DF83BBD610D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EC369D4-0AA0-8032-2716-7838ED84E730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60FC7AFA-0762-E01E-2678-6E9C03E3DA4D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FCFDD664-22FF-9035-0451-FFEE48977F5E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B9960AF2-AB2B-AFCB-9F63-F20103923A0F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425BAD4E-548F-B59E-2E07-90AA34B0B756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4144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EA14FAE-4261-C19C-E8F2-7AC86C90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F267FA9E-D628-2CE3-6EBD-4220D3DC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688" y="1998209"/>
            <a:ext cx="5267479" cy="369064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D463CE9-3D9B-D2E1-7C90-524396B8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98209"/>
            <a:ext cx="5003253" cy="369064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1E42C8E-EA0B-5DCC-5459-4EAB9501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(Weibull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7697A73-6E93-082B-CB44-3FF8B9D010BE}"/>
              </a:ext>
            </a:extLst>
          </p:cNvPr>
          <p:cNvSpPr txBox="1"/>
          <p:nvPr/>
        </p:nvSpPr>
        <p:spPr>
          <a:xfrm>
            <a:off x="615929" y="1581501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C8D133-86AB-3D71-AFEF-95BC113973E8}"/>
              </a:ext>
            </a:extLst>
          </p:cNvPr>
          <p:cNvSpPr txBox="1"/>
          <p:nvPr/>
        </p:nvSpPr>
        <p:spPr>
          <a:xfrm>
            <a:off x="6096000" y="1581501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0934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BFF489-3FED-6FDE-20C4-34E0BB59D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83C4695A-511F-209B-2D09-E80970D40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99" y="1998209"/>
            <a:ext cx="5931828" cy="36663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ADA45CD-D145-87B6-90DB-608D691E6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" y="1998209"/>
            <a:ext cx="5931827" cy="366631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B4FA161-DA83-24CB-8CAA-D4EBD8FD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(Weibull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1F80B85-BA1E-C321-3328-E8308A041B1C}"/>
              </a:ext>
            </a:extLst>
          </p:cNvPr>
          <p:cNvSpPr txBox="1"/>
          <p:nvPr/>
        </p:nvSpPr>
        <p:spPr>
          <a:xfrm>
            <a:off x="452643" y="1581501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endParaRPr lang="ja-JP" altLang="en-US" sz="16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8FE2EC4-A72A-1ED5-47BC-FFD412A5977E}"/>
              </a:ext>
            </a:extLst>
          </p:cNvPr>
          <p:cNvSpPr txBox="1"/>
          <p:nvPr/>
        </p:nvSpPr>
        <p:spPr>
          <a:xfrm>
            <a:off x="6618514" y="1581501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RSME</a:t>
            </a:r>
            <a:endParaRPr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800AF1-E3A0-904E-96AA-B58F6D59A667}"/>
              </a:ext>
            </a:extLst>
          </p:cNvPr>
          <p:cNvSpPr txBox="1"/>
          <p:nvPr/>
        </p:nvSpPr>
        <p:spPr>
          <a:xfrm>
            <a:off x="539729" y="5875016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5BEFB0-6C68-A382-E171-95540290EFBA}"/>
              </a:ext>
            </a:extLst>
          </p:cNvPr>
          <p:cNvSpPr txBox="1"/>
          <p:nvPr/>
        </p:nvSpPr>
        <p:spPr>
          <a:xfrm>
            <a:off x="3194957" y="5887291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303B69D-0C45-51FE-255F-8C6F861387B1}"/>
              </a:ext>
            </a:extLst>
          </p:cNvPr>
          <p:cNvSpPr/>
          <p:nvPr/>
        </p:nvSpPr>
        <p:spPr>
          <a:xfrm>
            <a:off x="742604" y="5020886"/>
            <a:ext cx="5037512" cy="565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840EA17-45D7-D831-AABA-7AAEB05B273B}"/>
              </a:ext>
            </a:extLst>
          </p:cNvPr>
          <p:cNvSpPr txBox="1"/>
          <p:nvPr/>
        </p:nvSpPr>
        <p:spPr>
          <a:xfrm>
            <a:off x="644667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039BF83-3380-04D4-06F3-92AFD9642734}"/>
              </a:ext>
            </a:extLst>
          </p:cNvPr>
          <p:cNvSpPr txBox="1"/>
          <p:nvPr/>
        </p:nvSpPr>
        <p:spPr>
          <a:xfrm>
            <a:off x="954546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5A7262-0830-267D-14CD-401AAB8FCB8A}"/>
              </a:ext>
            </a:extLst>
          </p:cNvPr>
          <p:cNvSpPr txBox="1"/>
          <p:nvPr/>
        </p:nvSpPr>
        <p:spPr>
          <a:xfrm>
            <a:off x="1264919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5FA6BC-8DED-A7E7-5FDA-3611BC0B6E44}"/>
              </a:ext>
            </a:extLst>
          </p:cNvPr>
          <p:cNvSpPr txBox="1"/>
          <p:nvPr/>
        </p:nvSpPr>
        <p:spPr>
          <a:xfrm>
            <a:off x="1574798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FA82059-9871-D3CA-8D1B-3426826EC64B}"/>
              </a:ext>
            </a:extLst>
          </p:cNvPr>
          <p:cNvSpPr txBox="1"/>
          <p:nvPr/>
        </p:nvSpPr>
        <p:spPr>
          <a:xfrm>
            <a:off x="1878650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27C286F-8446-13D4-DC7E-77C220A1A4FF}"/>
              </a:ext>
            </a:extLst>
          </p:cNvPr>
          <p:cNvSpPr txBox="1"/>
          <p:nvPr/>
        </p:nvSpPr>
        <p:spPr>
          <a:xfrm>
            <a:off x="2188529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4F4A0B-C09E-DCC6-E905-FD5B84A689A8}"/>
              </a:ext>
            </a:extLst>
          </p:cNvPr>
          <p:cNvSpPr txBox="1"/>
          <p:nvPr/>
        </p:nvSpPr>
        <p:spPr>
          <a:xfrm>
            <a:off x="2498902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1F47097-BF54-DCEB-999D-9E8FB6F0C41C}"/>
              </a:ext>
            </a:extLst>
          </p:cNvPr>
          <p:cNvSpPr txBox="1"/>
          <p:nvPr/>
        </p:nvSpPr>
        <p:spPr>
          <a:xfrm>
            <a:off x="2808781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A36BDDD-4DEF-CBCF-EBEA-60D96D71925A}"/>
              </a:ext>
            </a:extLst>
          </p:cNvPr>
          <p:cNvSpPr txBox="1"/>
          <p:nvPr/>
        </p:nvSpPr>
        <p:spPr>
          <a:xfrm>
            <a:off x="3112142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0D29BB7-A66C-944A-EFD1-F9E71B754500}"/>
              </a:ext>
            </a:extLst>
          </p:cNvPr>
          <p:cNvSpPr txBox="1"/>
          <p:nvPr/>
        </p:nvSpPr>
        <p:spPr>
          <a:xfrm>
            <a:off x="3422021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A1EE576-98DA-119A-70A6-3DB452F386FB}"/>
              </a:ext>
            </a:extLst>
          </p:cNvPr>
          <p:cNvSpPr txBox="1"/>
          <p:nvPr/>
        </p:nvSpPr>
        <p:spPr>
          <a:xfrm>
            <a:off x="3732394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2E72341-595B-8A35-89A9-7CB7EF097835}"/>
              </a:ext>
            </a:extLst>
          </p:cNvPr>
          <p:cNvSpPr txBox="1"/>
          <p:nvPr/>
        </p:nvSpPr>
        <p:spPr>
          <a:xfrm>
            <a:off x="4042273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B32F39C-37C4-420E-FB53-B70318546782}"/>
              </a:ext>
            </a:extLst>
          </p:cNvPr>
          <p:cNvSpPr txBox="1"/>
          <p:nvPr/>
        </p:nvSpPr>
        <p:spPr>
          <a:xfrm>
            <a:off x="4346125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DAA27ED-8652-1FE0-A714-CF650A538B0A}"/>
              </a:ext>
            </a:extLst>
          </p:cNvPr>
          <p:cNvSpPr txBox="1"/>
          <p:nvPr/>
        </p:nvSpPr>
        <p:spPr>
          <a:xfrm>
            <a:off x="4656004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0E7987A-82AA-825D-382D-E28D406E2214}"/>
              </a:ext>
            </a:extLst>
          </p:cNvPr>
          <p:cNvSpPr txBox="1"/>
          <p:nvPr/>
        </p:nvSpPr>
        <p:spPr>
          <a:xfrm>
            <a:off x="4966377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3333552-EDC7-B930-4C78-1C7B5C09C8D5}"/>
              </a:ext>
            </a:extLst>
          </p:cNvPr>
          <p:cNvSpPr txBox="1"/>
          <p:nvPr/>
        </p:nvSpPr>
        <p:spPr>
          <a:xfrm>
            <a:off x="5276256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F5D0AC8-400D-CFC4-15F9-AEBFD069D849}"/>
              </a:ext>
            </a:extLst>
          </p:cNvPr>
          <p:cNvSpPr txBox="1"/>
          <p:nvPr/>
        </p:nvSpPr>
        <p:spPr>
          <a:xfrm>
            <a:off x="6711518" y="5875016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B58055D-6003-8760-9F74-0CF79DF6ACF3}"/>
              </a:ext>
            </a:extLst>
          </p:cNvPr>
          <p:cNvSpPr txBox="1"/>
          <p:nvPr/>
        </p:nvSpPr>
        <p:spPr>
          <a:xfrm>
            <a:off x="9366746" y="5887291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D9A6FF7-8D25-1A34-EDC7-440BCA07FAB6}"/>
              </a:ext>
            </a:extLst>
          </p:cNvPr>
          <p:cNvSpPr/>
          <p:nvPr/>
        </p:nvSpPr>
        <p:spPr>
          <a:xfrm>
            <a:off x="6914393" y="5020886"/>
            <a:ext cx="5037512" cy="565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B2639A8-2038-4EC8-2068-A610F6C57407}"/>
              </a:ext>
            </a:extLst>
          </p:cNvPr>
          <p:cNvSpPr txBox="1"/>
          <p:nvPr/>
        </p:nvSpPr>
        <p:spPr>
          <a:xfrm>
            <a:off x="6816456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A85EAD4-0D7B-A52A-71F2-E620C6626E44}"/>
              </a:ext>
            </a:extLst>
          </p:cNvPr>
          <p:cNvSpPr txBox="1"/>
          <p:nvPr/>
        </p:nvSpPr>
        <p:spPr>
          <a:xfrm>
            <a:off x="7126335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E565BA7-5696-5A63-C120-8B8118E98857}"/>
              </a:ext>
            </a:extLst>
          </p:cNvPr>
          <p:cNvSpPr txBox="1"/>
          <p:nvPr/>
        </p:nvSpPr>
        <p:spPr>
          <a:xfrm>
            <a:off x="7436708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BF3F94F3-B687-7ABF-9378-84B8D5860794}"/>
              </a:ext>
            </a:extLst>
          </p:cNvPr>
          <p:cNvSpPr txBox="1"/>
          <p:nvPr/>
        </p:nvSpPr>
        <p:spPr>
          <a:xfrm>
            <a:off x="7746587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A7728D0-F1F2-02C7-D6C2-97080C110257}"/>
              </a:ext>
            </a:extLst>
          </p:cNvPr>
          <p:cNvSpPr txBox="1"/>
          <p:nvPr/>
        </p:nvSpPr>
        <p:spPr>
          <a:xfrm>
            <a:off x="8050439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7F81F486-571F-1FAA-DB05-E03457189F3D}"/>
              </a:ext>
            </a:extLst>
          </p:cNvPr>
          <p:cNvSpPr txBox="1"/>
          <p:nvPr/>
        </p:nvSpPr>
        <p:spPr>
          <a:xfrm>
            <a:off x="8360318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95110246-CE36-2FF4-EFA4-8BE46C937408}"/>
              </a:ext>
            </a:extLst>
          </p:cNvPr>
          <p:cNvSpPr txBox="1"/>
          <p:nvPr/>
        </p:nvSpPr>
        <p:spPr>
          <a:xfrm>
            <a:off x="8670691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8B2E7F9-C244-7346-103D-85543F986DEB}"/>
              </a:ext>
            </a:extLst>
          </p:cNvPr>
          <p:cNvSpPr txBox="1"/>
          <p:nvPr/>
        </p:nvSpPr>
        <p:spPr>
          <a:xfrm>
            <a:off x="8980570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ECC83C6E-0AD0-D68C-2834-38711EA17524}"/>
              </a:ext>
            </a:extLst>
          </p:cNvPr>
          <p:cNvSpPr txBox="1"/>
          <p:nvPr/>
        </p:nvSpPr>
        <p:spPr>
          <a:xfrm>
            <a:off x="9283931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2AB9ED2-9803-348B-8DA5-7C48A068B472}"/>
              </a:ext>
            </a:extLst>
          </p:cNvPr>
          <p:cNvSpPr txBox="1"/>
          <p:nvPr/>
        </p:nvSpPr>
        <p:spPr>
          <a:xfrm>
            <a:off x="9593810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8DD527B-E740-FA6B-A3F9-F3799F4F0678}"/>
              </a:ext>
            </a:extLst>
          </p:cNvPr>
          <p:cNvSpPr txBox="1"/>
          <p:nvPr/>
        </p:nvSpPr>
        <p:spPr>
          <a:xfrm>
            <a:off x="9904183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E3387F1-03F2-ED77-CDA4-B2669DA280C7}"/>
              </a:ext>
            </a:extLst>
          </p:cNvPr>
          <p:cNvSpPr txBox="1"/>
          <p:nvPr/>
        </p:nvSpPr>
        <p:spPr>
          <a:xfrm>
            <a:off x="10214062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70848FF-09CE-6F99-2230-5AB64606742B}"/>
              </a:ext>
            </a:extLst>
          </p:cNvPr>
          <p:cNvSpPr txBox="1"/>
          <p:nvPr/>
        </p:nvSpPr>
        <p:spPr>
          <a:xfrm>
            <a:off x="10517914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0125385B-7121-E499-588F-CF05F3710627}"/>
              </a:ext>
            </a:extLst>
          </p:cNvPr>
          <p:cNvSpPr txBox="1"/>
          <p:nvPr/>
        </p:nvSpPr>
        <p:spPr>
          <a:xfrm>
            <a:off x="10827793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E16D14E-F6F1-1941-4D44-E0817CABCBB7}"/>
              </a:ext>
            </a:extLst>
          </p:cNvPr>
          <p:cNvSpPr txBox="1"/>
          <p:nvPr/>
        </p:nvSpPr>
        <p:spPr>
          <a:xfrm>
            <a:off x="11138166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5F2B6B8-E0EC-F126-3DC0-8E00E8F6DB54}"/>
              </a:ext>
            </a:extLst>
          </p:cNvPr>
          <p:cNvSpPr txBox="1"/>
          <p:nvPr/>
        </p:nvSpPr>
        <p:spPr>
          <a:xfrm>
            <a:off x="11448045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1521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74175-7594-01CC-18D4-5726A89B4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4548544-78A6-4B4F-4A4E-9DF0930902CE}"/>
                  </a:ext>
                </a:extLst>
              </p:cNvPr>
              <p:cNvSpPr txBox="1"/>
              <p:nvPr/>
            </p:nvSpPr>
            <p:spPr>
              <a:xfrm>
                <a:off x="4713921" y="1867795"/>
                <a:ext cx="6833098" cy="799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sup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84548544-78A6-4B4F-4A4E-9DF093090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21" y="1867795"/>
                <a:ext cx="6833098" cy="799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612E5C2-5ECA-CD62-49D7-0F85CEF17B46}"/>
              </a:ext>
            </a:extLst>
          </p:cNvPr>
          <p:cNvSpPr txBox="1">
            <a:spLocks/>
          </p:cNvSpPr>
          <p:nvPr/>
        </p:nvSpPr>
        <p:spPr>
          <a:xfrm>
            <a:off x="789212" y="1300954"/>
            <a:ext cx="10608129" cy="388620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ja-J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Hazard function-based formulation:</a:t>
            </a:r>
            <a:endParaRPr lang="en-US" altLang="ja-JP" sz="27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algn="just"/>
            <a:endParaRPr lang="en-US" altLang="ja-JP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7168E3C-83F7-F002-1E55-9533C827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Seasonality</a:t>
            </a:r>
            <a:r>
              <a:rPr kumimoji="1"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3A44C3A-3FE3-E618-D341-9E23783F47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9211" y="3468849"/>
                <a:ext cx="10608129" cy="683334"/>
              </a:xfrm>
            </p:spPr>
            <p:txBody>
              <a:bodyPr>
                <a:norm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: Sum of radial basis function (RBF)</a:t>
                </a:r>
              </a:p>
              <a:p>
                <a:pPr algn="just"/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algn="just"/>
                <a:endParaRPr lang="en-US" altLang="ja-JP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73A44C3A-3FE3-E618-D341-9E23783F4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211" y="3468849"/>
                <a:ext cx="10608129" cy="683334"/>
              </a:xfrm>
              <a:blipFill>
                <a:blip r:embed="rId4"/>
                <a:stretch>
                  <a:fillRect l="-747" t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A4307F4-85A9-C599-3D9F-F91FA3230B22}"/>
                  </a:ext>
                </a:extLst>
              </p:cNvPr>
              <p:cNvSpPr txBox="1"/>
              <p:nvPr/>
            </p:nvSpPr>
            <p:spPr>
              <a:xfrm>
                <a:off x="1070075" y="2073800"/>
                <a:ext cx="23923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9A4307F4-85A9-C599-3D9F-F91FA3230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075" y="2073800"/>
                <a:ext cx="2392358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矢印: 左右 5">
            <a:extLst>
              <a:ext uri="{FF2B5EF4-FFF2-40B4-BE49-F238E27FC236}">
                <a16:creationId xmlns:a16="http://schemas.microsoft.com/office/drawing/2014/main" id="{163E68ED-9D77-B9ED-3287-B4AAF6F0CDBB}"/>
              </a:ext>
            </a:extLst>
          </p:cNvPr>
          <p:cNvSpPr/>
          <p:nvPr/>
        </p:nvSpPr>
        <p:spPr>
          <a:xfrm>
            <a:off x="3734207" y="2119954"/>
            <a:ext cx="979714" cy="345065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0CAC3D9-5808-3007-4F65-B23C548E9930}"/>
                  </a:ext>
                </a:extLst>
              </p:cNvPr>
              <p:cNvSpPr txBox="1"/>
              <p:nvPr/>
            </p:nvSpPr>
            <p:spPr>
              <a:xfrm>
                <a:off x="639533" y="3998659"/>
                <a:ext cx="10907486" cy="957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ja-JP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ja-JP" sz="20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  <m: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sz="20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ja-JP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D0CAC3D9-5808-3007-4F65-B23C548E9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3" y="3998659"/>
                <a:ext cx="10907486" cy="9577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54ABAA1-A02E-4763-9FD8-F045F5FDA50A}"/>
                  </a:ext>
                </a:extLst>
              </p:cNvPr>
              <p:cNvSpPr txBox="1"/>
              <p:nvPr/>
            </p:nvSpPr>
            <p:spPr>
              <a:xfrm>
                <a:off x="789211" y="2715290"/>
                <a:ext cx="90841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just"/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ja-JP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ja-JP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ja-JP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</a:t>
                </a:r>
                <a:r>
                  <a:rPr lang="en-US" altLang="ja-JP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seasonal coefficient corresponding to each day or month</a:t>
                </a:r>
                <a:r>
                  <a:rPr lang="en-US" altLang="ja-JP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354ABAA1-A02E-4763-9FD8-F045F5FDA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11" y="2715290"/>
                <a:ext cx="9084153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B256A7E-8458-A89A-B5AA-ECFAA786D875}"/>
                  </a:ext>
                </a:extLst>
              </p:cNvPr>
              <p:cNvSpPr txBox="1"/>
              <p:nvPr/>
            </p:nvSpPr>
            <p:spPr>
              <a:xfrm>
                <a:off x="1317180" y="4998954"/>
                <a:ext cx="802821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ja-JP" dirty="0">
                    <a:latin typeface="Cambria Math" panose="02040503050406030204" pitchFamily="18" charset="0"/>
                  </a:rPr>
                  <a:t>where,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amplitude of the basis (height of the peak)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center point of gaussian basis (location of peak)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standard deviation of gaussian basis (width around the peak)</a:t>
                </a:r>
                <a:endParaRPr lang="ja-JP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3B256A7E-8458-A89A-B5AA-ECFAA786D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180" y="4998954"/>
                <a:ext cx="8028214" cy="1200329"/>
              </a:xfrm>
              <a:prstGeom prst="rect">
                <a:avLst/>
              </a:prstGeom>
              <a:blipFill>
                <a:blip r:embed="rId8"/>
                <a:stretch>
                  <a:fillRect l="-607" t="-3046" b="-71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81797C1-7249-5E8D-66E1-D89611748963}"/>
              </a:ext>
            </a:extLst>
          </p:cNvPr>
          <p:cNvSpPr/>
          <p:nvPr/>
        </p:nvSpPr>
        <p:spPr>
          <a:xfrm>
            <a:off x="1070074" y="1774624"/>
            <a:ext cx="10402455" cy="1427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8F66C2-CA5B-0684-394D-5B5B2830F960}"/>
              </a:ext>
            </a:extLst>
          </p:cNvPr>
          <p:cNvSpPr/>
          <p:nvPr/>
        </p:nvSpPr>
        <p:spPr>
          <a:xfrm>
            <a:off x="1070074" y="3956127"/>
            <a:ext cx="10402455" cy="2317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432AA6E-7E67-90D9-C582-510B4B0DE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6542" y="4998954"/>
            <a:ext cx="2079427" cy="12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5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89AF0C-C75D-E3CD-86A6-8251480C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17B4379F-19B3-B3B0-8CBF-F4B1607DC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30" y="4184313"/>
            <a:ext cx="9046029" cy="222741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F38266C-803E-44B4-9F0D-C9BE30ED8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930" y="1571800"/>
            <a:ext cx="9046029" cy="22274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7567BF8-4214-C44C-5673-74342B876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0708758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(log-logistic model, Part1: Both-seasons)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896EA61-7E62-A439-214B-BD5422FCF900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EAA50A-120D-2A31-C3CA-BC79B1A2B359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9CD1D33-9077-A513-570A-EB9A8F277A05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E88E4CD8-04DE-F5E0-6EC6-2EE5E9665C2C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039AA284-FE1D-2873-CC3F-6C0241EEAC4A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2DCB598-3893-8D92-997C-CF8279988CF3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BB6B8AD-3572-FB18-EC6C-4C056B32588F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A1D57B1-8EFE-9B73-4A72-E395111F5316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DD733E63-02AC-3B1E-C5AD-D575AD228C33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0593C1BE-2873-1C9D-0102-723B86E12A58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EF89DFA9-36C4-CDC3-0AC7-74DF7FB4A7A5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9AAF78C5-6406-30BC-78E9-EBC83D85A4A6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E5D3B935-2890-0B00-015B-BD9836BF5C2E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59FF8C3C-402B-8CC6-79EC-7C6F950B40EF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DFA4F877-7E64-7C92-7F94-04784DDEAFAF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DD366B0-F856-416F-9B4D-3908C7EA55F8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9D63CC74-7C72-0E63-DAEC-4E352C3503E8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67E0665F-617B-0ABB-330D-BA2848885912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B5457660-909F-4F28-B05F-7F258847D2FB}"/>
              </a:ext>
            </a:extLst>
          </p:cNvPr>
          <p:cNvSpPr/>
          <p:nvPr/>
        </p:nvSpPr>
        <p:spPr>
          <a:xfrm>
            <a:off x="9515987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58046EA-AA99-3C2C-DD09-C910F86643FE}"/>
              </a:ext>
            </a:extLst>
          </p:cNvPr>
          <p:cNvSpPr/>
          <p:nvPr/>
        </p:nvSpPr>
        <p:spPr>
          <a:xfrm>
            <a:off x="1438788" y="5700818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174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E7666F-D83E-AC56-7337-4D7C91E22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B70F30E0-528B-B2C0-044B-AFBB42C00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4" y="4172493"/>
            <a:ext cx="9046026" cy="222741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4634D8C-E274-2006-7A20-9B5FF8B10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74" y="1569508"/>
            <a:ext cx="9046027" cy="22274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FC0ADEA-F5B7-43E2-28B6-753655A8E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1172450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(log-logistic model, Part2: summer)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9FD56B-2BFE-A298-C8D2-DC8A74D813C7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F5D932-D328-DB37-F916-B0FEB6E00459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1592BD2-FB0D-3925-ACB8-88E172214D46}"/>
              </a:ext>
            </a:extLst>
          </p:cNvPr>
          <p:cNvSpPr/>
          <p:nvPr/>
        </p:nvSpPr>
        <p:spPr>
          <a:xfrm>
            <a:off x="9521430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1DBA044-576D-69C4-6EE4-09CF4F7B28AB}"/>
              </a:ext>
            </a:extLst>
          </p:cNvPr>
          <p:cNvSpPr/>
          <p:nvPr/>
        </p:nvSpPr>
        <p:spPr>
          <a:xfrm>
            <a:off x="9521430" y="4280215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ABBB885-C4E9-5BD3-79CD-D8DE0E1206DC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989C24D-FA93-85D9-F844-A48603407357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C6C12916-5BFF-0A34-DB22-DBEA79F2B539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27DE754-9CBF-84C7-DF2D-C401E1F4D022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B23CAB39-AAD6-2AEB-0473-FE2EBC035CAB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7DEBAFA5-4313-7342-B82F-4B6F2523641D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E1629C8D-9D1E-EC94-A446-43505C998542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2F598F9-467C-DE07-9C96-F0A535B5FF01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6EFF13E6-03D0-4C09-B8F8-0E45E01C85F6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720B0143-12F9-409F-7BD6-A643DD69E14F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FA1FFD9F-8F0B-A943-E949-9C5ED5922CAD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1AE600AA-B119-08B4-C5BD-3C9DF95B1E06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8587C220-1D4A-C116-8A37-FC82B7609582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7654FF2-3D60-2447-C809-AAA3545DAB17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7516A9EF-C8E3-F9BD-2E2F-68B60DFD6FD2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753612BA-2328-33A2-940E-21D43D566D3F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6183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25340B1-A6CF-2353-0016-04258AC9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61AD267E-4BF3-3646-62A1-A76E59916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4" y="4185436"/>
            <a:ext cx="8979135" cy="221094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4D8F42B-34BA-D42A-B45F-B5F4D4449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74" y="1571800"/>
            <a:ext cx="9046030" cy="22274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CA2C727-645B-7FFE-9E0D-C88012AA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(log-logistic model, Part3: winter)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DE7823D-64EB-00AD-C630-D105A7AED9B1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34B3F6-0D4F-639F-26B4-4268C9870C66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C5C6A62-7CC4-2DE1-36D9-566EC7929507}"/>
              </a:ext>
            </a:extLst>
          </p:cNvPr>
          <p:cNvSpPr/>
          <p:nvPr/>
        </p:nvSpPr>
        <p:spPr>
          <a:xfrm>
            <a:off x="9521430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F3AB1B75-C18C-C002-E15C-143B27EC5839}"/>
              </a:ext>
            </a:extLst>
          </p:cNvPr>
          <p:cNvSpPr/>
          <p:nvPr/>
        </p:nvSpPr>
        <p:spPr>
          <a:xfrm>
            <a:off x="1438788" y="5700818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F529E92-7B78-EA1C-0447-6521BE084E2E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561D2D8-5FA2-E100-C41D-3698C459C9AA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AE9F8EA7-FE6A-B55A-E732-39FF6585190A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2D0661DB-34BC-AF9E-79CF-4B465408FF60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3D9FC60-F9D9-26C6-E563-D8EAF8DC163A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F0BF16E-B3FC-F5BD-98BC-F98D90FC4D3E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C1A2155-4604-FEDA-C597-62C97366908B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B9FC329B-A699-5800-1936-7773450EC015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1B5AEC53-4A4C-C131-9A2E-CBCD30AB11C4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A9E6857A-0DA8-9570-FECD-542F856EFAF5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6EAE0BE9-4CC6-E2AC-7D83-FFE432B8EA9F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DCE6144-ED11-093B-8D07-3DBA6C527174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87A1D0E-9ACB-59C7-C7EB-C17CF317C0DB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D8830F5-B62E-7AEC-A558-D1E0BF4C469A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EF1C3F54-90C8-632B-FE4E-32FCEFD8065D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02B8ADA7-C630-94AB-96D3-78137810A769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936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A056A8-BAAC-92FF-DE78-EC042871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D0E27190-1D03-09F7-A54A-E188C62BB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3" y="1571801"/>
            <a:ext cx="9046029" cy="222741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CD91B05-3C4B-0E04-98E5-C37596C77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73" y="4187087"/>
            <a:ext cx="9046029" cy="22274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C5B613D-EAED-158A-2751-BCB4AA76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(log-logistic model, Part4: No-season)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EFC256-631C-286D-82F6-1E2C9E38096D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EC1837-368D-88B2-8879-F47FBEF4F817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30CF7A09-9D93-7FFE-6F3B-8DF26795227C}"/>
              </a:ext>
            </a:extLst>
          </p:cNvPr>
          <p:cNvSpPr/>
          <p:nvPr/>
        </p:nvSpPr>
        <p:spPr>
          <a:xfrm>
            <a:off x="9521430" y="1665515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97F4632-C5AE-CBF4-45BC-C27B168081CB}"/>
              </a:ext>
            </a:extLst>
          </p:cNvPr>
          <p:cNvSpPr/>
          <p:nvPr/>
        </p:nvSpPr>
        <p:spPr>
          <a:xfrm>
            <a:off x="9510544" y="4272201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DD0A69B-266C-67F6-B249-E9D1A630D4D2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AABF82B-2693-3277-EF54-958C7C5FD163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632B7B05-5E05-0644-3BD2-FE9AE64A86A8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92D3163E-D0FA-6F85-1F5C-0F73179B65C8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6244611C-BC5F-B2CA-E646-5345917A8615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6E6890A-79B1-CF9A-7F8E-0E5B5BF61361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10192435-0A63-8BFE-041D-02429F79CC4D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6C794B37-2D8C-C1F9-12E5-5C0E158EBD0D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70B3C504-6A01-EFA7-11EB-F2AA665EF8D6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9D8C495D-066A-9B84-D08B-B8006A2D3D1E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42B78C6D-BB47-2502-1EEF-42217E2980EB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464DA71B-E7DD-93A9-F1E2-3CABB35C1B1D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E877761C-C2BD-3D1D-4F92-3F470CD864D7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802829F1-87E1-E7D3-7B4C-2424A9A0231D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7794C97B-054A-3F14-B7C2-818A7DFDDDB6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77576E65-8C20-3C39-AC6C-27386D3D9566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3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DFADC4-22D0-B861-042B-2746B9B6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FD3F304B-CFD1-F7E6-B0E8-9510711CC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688" y="1998209"/>
            <a:ext cx="5267479" cy="369064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9A9497E-43BF-2915-AF34-C2F6D0645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98209"/>
            <a:ext cx="4952113" cy="369064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29B7A13-3981-A27D-0F45-D8E07019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(log-logistic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405A844-2AF5-40FA-58DF-5ADF9920D315}"/>
              </a:ext>
            </a:extLst>
          </p:cNvPr>
          <p:cNvSpPr txBox="1"/>
          <p:nvPr/>
        </p:nvSpPr>
        <p:spPr>
          <a:xfrm>
            <a:off x="615929" y="1581501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CF1C4B-1CAC-AFFE-963B-DA8777ED30A6}"/>
              </a:ext>
            </a:extLst>
          </p:cNvPr>
          <p:cNvSpPr txBox="1"/>
          <p:nvPr/>
        </p:nvSpPr>
        <p:spPr>
          <a:xfrm>
            <a:off x="6096000" y="1581501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9914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311DAD-444D-4675-EC4E-8BAAE6F7B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0DEF32F6-A0B9-C5B6-64C6-D07503FE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87" y="1998209"/>
            <a:ext cx="5931828" cy="366631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1F6D8DA-FB9F-057E-3128-F24FF801D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" y="1998209"/>
            <a:ext cx="5931827" cy="366631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6C1E7E6-5283-7F35-38FA-83EBDD2A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(log-logistic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32B84-BAF3-BAD3-C09D-4119FFC8B6CE}"/>
              </a:ext>
            </a:extLst>
          </p:cNvPr>
          <p:cNvSpPr txBox="1"/>
          <p:nvPr/>
        </p:nvSpPr>
        <p:spPr>
          <a:xfrm>
            <a:off x="452643" y="1581501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endParaRPr lang="ja-JP" altLang="en-US" sz="16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9CF95D-54BF-A9EE-E794-A36B86D42EA2}"/>
              </a:ext>
            </a:extLst>
          </p:cNvPr>
          <p:cNvSpPr txBox="1"/>
          <p:nvPr/>
        </p:nvSpPr>
        <p:spPr>
          <a:xfrm>
            <a:off x="6618514" y="1581501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RSME</a:t>
            </a:r>
            <a:endParaRPr lang="ja-JP" altLang="en-US" sz="16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91F86B-2144-2EE2-564E-5E52027AA9B2}"/>
              </a:ext>
            </a:extLst>
          </p:cNvPr>
          <p:cNvSpPr txBox="1"/>
          <p:nvPr/>
        </p:nvSpPr>
        <p:spPr>
          <a:xfrm>
            <a:off x="539729" y="5276499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09135EA-98B5-8F56-193E-4494B95711A0}"/>
              </a:ext>
            </a:extLst>
          </p:cNvPr>
          <p:cNvSpPr txBox="1"/>
          <p:nvPr/>
        </p:nvSpPr>
        <p:spPr>
          <a:xfrm>
            <a:off x="3194957" y="5276499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10CE803-C691-D281-80F7-B634CC0B5A7E}"/>
              </a:ext>
            </a:extLst>
          </p:cNvPr>
          <p:cNvSpPr txBox="1"/>
          <p:nvPr/>
        </p:nvSpPr>
        <p:spPr>
          <a:xfrm>
            <a:off x="6679272" y="5276499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EC704F3-5158-E272-A761-3210CF671CA1}"/>
              </a:ext>
            </a:extLst>
          </p:cNvPr>
          <p:cNvSpPr txBox="1"/>
          <p:nvPr/>
        </p:nvSpPr>
        <p:spPr>
          <a:xfrm>
            <a:off x="9334500" y="5276499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D1A0BE4-A0AB-FEA5-5889-68C318D9215A}"/>
              </a:ext>
            </a:extLst>
          </p:cNvPr>
          <p:cNvSpPr txBox="1"/>
          <p:nvPr/>
        </p:nvSpPr>
        <p:spPr>
          <a:xfrm>
            <a:off x="539729" y="5875016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808FD7-A3FB-3A65-8492-58DAF7F07CD9}"/>
              </a:ext>
            </a:extLst>
          </p:cNvPr>
          <p:cNvSpPr txBox="1"/>
          <p:nvPr/>
        </p:nvSpPr>
        <p:spPr>
          <a:xfrm>
            <a:off x="3194957" y="5887291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238BB65-A323-1AD6-4244-583A538EB2FC}"/>
              </a:ext>
            </a:extLst>
          </p:cNvPr>
          <p:cNvSpPr/>
          <p:nvPr/>
        </p:nvSpPr>
        <p:spPr>
          <a:xfrm>
            <a:off x="742604" y="5020886"/>
            <a:ext cx="5037512" cy="565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039CD76-883E-42F5-B111-9E64D98A347B}"/>
              </a:ext>
            </a:extLst>
          </p:cNvPr>
          <p:cNvSpPr txBox="1"/>
          <p:nvPr/>
        </p:nvSpPr>
        <p:spPr>
          <a:xfrm>
            <a:off x="644667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F059F3F-3F5C-9BBC-925A-EA47FCAF8972}"/>
              </a:ext>
            </a:extLst>
          </p:cNvPr>
          <p:cNvSpPr txBox="1"/>
          <p:nvPr/>
        </p:nvSpPr>
        <p:spPr>
          <a:xfrm>
            <a:off x="954546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7BC12E3-3644-EB77-5D50-AC860474E153}"/>
              </a:ext>
            </a:extLst>
          </p:cNvPr>
          <p:cNvSpPr txBox="1"/>
          <p:nvPr/>
        </p:nvSpPr>
        <p:spPr>
          <a:xfrm>
            <a:off x="1264919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03B175D-4D7A-05E9-0158-5E1E87EDFA9A}"/>
              </a:ext>
            </a:extLst>
          </p:cNvPr>
          <p:cNvSpPr txBox="1"/>
          <p:nvPr/>
        </p:nvSpPr>
        <p:spPr>
          <a:xfrm>
            <a:off x="1574798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8FEC637-6462-2B48-B0E4-4226D971FFF6}"/>
              </a:ext>
            </a:extLst>
          </p:cNvPr>
          <p:cNvSpPr txBox="1"/>
          <p:nvPr/>
        </p:nvSpPr>
        <p:spPr>
          <a:xfrm>
            <a:off x="1878650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EBF1C26-B2BB-9D90-B842-A18A03E3D695}"/>
              </a:ext>
            </a:extLst>
          </p:cNvPr>
          <p:cNvSpPr txBox="1"/>
          <p:nvPr/>
        </p:nvSpPr>
        <p:spPr>
          <a:xfrm>
            <a:off x="2188529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8EE2037-722B-DE3F-5ED0-32843A1D04D9}"/>
              </a:ext>
            </a:extLst>
          </p:cNvPr>
          <p:cNvSpPr txBox="1"/>
          <p:nvPr/>
        </p:nvSpPr>
        <p:spPr>
          <a:xfrm>
            <a:off x="2498902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FF51C0F-2100-59CB-4C6E-DD4442E1DBAC}"/>
              </a:ext>
            </a:extLst>
          </p:cNvPr>
          <p:cNvSpPr txBox="1"/>
          <p:nvPr/>
        </p:nvSpPr>
        <p:spPr>
          <a:xfrm>
            <a:off x="2808781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F104362-6270-690F-946F-832AA941D828}"/>
              </a:ext>
            </a:extLst>
          </p:cNvPr>
          <p:cNvSpPr txBox="1"/>
          <p:nvPr/>
        </p:nvSpPr>
        <p:spPr>
          <a:xfrm>
            <a:off x="3112142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7E73999-FE7F-274F-D5C3-2F1221384071}"/>
              </a:ext>
            </a:extLst>
          </p:cNvPr>
          <p:cNvSpPr txBox="1"/>
          <p:nvPr/>
        </p:nvSpPr>
        <p:spPr>
          <a:xfrm>
            <a:off x="3422021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F1827B4-868F-6E48-DCC2-DD76BCA40627}"/>
              </a:ext>
            </a:extLst>
          </p:cNvPr>
          <p:cNvSpPr txBox="1"/>
          <p:nvPr/>
        </p:nvSpPr>
        <p:spPr>
          <a:xfrm>
            <a:off x="3732394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C7F90AA-8C72-8123-7C63-0F7412B4B671}"/>
              </a:ext>
            </a:extLst>
          </p:cNvPr>
          <p:cNvSpPr txBox="1"/>
          <p:nvPr/>
        </p:nvSpPr>
        <p:spPr>
          <a:xfrm>
            <a:off x="4042273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0456965-6784-B470-5748-12651E7CE516}"/>
              </a:ext>
            </a:extLst>
          </p:cNvPr>
          <p:cNvSpPr txBox="1"/>
          <p:nvPr/>
        </p:nvSpPr>
        <p:spPr>
          <a:xfrm>
            <a:off x="4346125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B67261A-AF3B-607D-1A6A-79A937D8E99C}"/>
              </a:ext>
            </a:extLst>
          </p:cNvPr>
          <p:cNvSpPr txBox="1"/>
          <p:nvPr/>
        </p:nvSpPr>
        <p:spPr>
          <a:xfrm>
            <a:off x="4656004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D75A631-F7B1-629C-2032-8E3A0B9E484E}"/>
              </a:ext>
            </a:extLst>
          </p:cNvPr>
          <p:cNvSpPr txBox="1"/>
          <p:nvPr/>
        </p:nvSpPr>
        <p:spPr>
          <a:xfrm>
            <a:off x="4966377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A610F23-38FB-7BBF-E330-AF61B2AB83A6}"/>
              </a:ext>
            </a:extLst>
          </p:cNvPr>
          <p:cNvSpPr txBox="1"/>
          <p:nvPr/>
        </p:nvSpPr>
        <p:spPr>
          <a:xfrm>
            <a:off x="5276256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321BA353-6152-35CD-1420-70FEB61962E0}"/>
              </a:ext>
            </a:extLst>
          </p:cNvPr>
          <p:cNvSpPr txBox="1"/>
          <p:nvPr/>
        </p:nvSpPr>
        <p:spPr>
          <a:xfrm>
            <a:off x="6711518" y="5875016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288AE0E5-FEA3-40FF-6DC8-E3412A911D2D}"/>
              </a:ext>
            </a:extLst>
          </p:cNvPr>
          <p:cNvSpPr txBox="1"/>
          <p:nvPr/>
        </p:nvSpPr>
        <p:spPr>
          <a:xfrm>
            <a:off x="9366746" y="5887291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3B8C2B1-C700-356C-4A7E-BD053B571AEC}"/>
              </a:ext>
            </a:extLst>
          </p:cNvPr>
          <p:cNvSpPr/>
          <p:nvPr/>
        </p:nvSpPr>
        <p:spPr>
          <a:xfrm>
            <a:off x="6914393" y="5020886"/>
            <a:ext cx="5037512" cy="565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F5A40E2A-DB2D-0C48-A5B4-044D8EB78EDD}"/>
              </a:ext>
            </a:extLst>
          </p:cNvPr>
          <p:cNvSpPr txBox="1"/>
          <p:nvPr/>
        </p:nvSpPr>
        <p:spPr>
          <a:xfrm>
            <a:off x="6816456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9550641-31A7-934F-806F-F36ADF49390A}"/>
              </a:ext>
            </a:extLst>
          </p:cNvPr>
          <p:cNvSpPr txBox="1"/>
          <p:nvPr/>
        </p:nvSpPr>
        <p:spPr>
          <a:xfrm>
            <a:off x="7126335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08CF49C-0F71-A788-F76F-3BE260DBB5EE}"/>
              </a:ext>
            </a:extLst>
          </p:cNvPr>
          <p:cNvSpPr txBox="1"/>
          <p:nvPr/>
        </p:nvSpPr>
        <p:spPr>
          <a:xfrm>
            <a:off x="7436708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F3A256A-E74D-2E04-0BFB-5E21C6906986}"/>
              </a:ext>
            </a:extLst>
          </p:cNvPr>
          <p:cNvSpPr txBox="1"/>
          <p:nvPr/>
        </p:nvSpPr>
        <p:spPr>
          <a:xfrm>
            <a:off x="7746587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BD78816-2BEB-4CC9-C9FB-9383A4774D86}"/>
              </a:ext>
            </a:extLst>
          </p:cNvPr>
          <p:cNvSpPr txBox="1"/>
          <p:nvPr/>
        </p:nvSpPr>
        <p:spPr>
          <a:xfrm>
            <a:off x="8050439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3E82478-3458-6E72-DE22-1ACA46256668}"/>
              </a:ext>
            </a:extLst>
          </p:cNvPr>
          <p:cNvSpPr txBox="1"/>
          <p:nvPr/>
        </p:nvSpPr>
        <p:spPr>
          <a:xfrm>
            <a:off x="8360318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98F569F-B44D-77FA-FFC4-F81C3CFC3523}"/>
              </a:ext>
            </a:extLst>
          </p:cNvPr>
          <p:cNvSpPr txBox="1"/>
          <p:nvPr/>
        </p:nvSpPr>
        <p:spPr>
          <a:xfrm>
            <a:off x="8670691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AA1D2AA-3630-DF85-3E43-1057CCCD6CC3}"/>
              </a:ext>
            </a:extLst>
          </p:cNvPr>
          <p:cNvSpPr txBox="1"/>
          <p:nvPr/>
        </p:nvSpPr>
        <p:spPr>
          <a:xfrm>
            <a:off x="8980570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AB8EC86-4648-4551-CA91-9C937109B9FE}"/>
              </a:ext>
            </a:extLst>
          </p:cNvPr>
          <p:cNvSpPr txBox="1"/>
          <p:nvPr/>
        </p:nvSpPr>
        <p:spPr>
          <a:xfrm>
            <a:off x="9283931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13B7FF8-A262-3BE7-AD3A-AB0BA3868791}"/>
              </a:ext>
            </a:extLst>
          </p:cNvPr>
          <p:cNvSpPr txBox="1"/>
          <p:nvPr/>
        </p:nvSpPr>
        <p:spPr>
          <a:xfrm>
            <a:off x="9593810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F7F5614-67D1-B12B-4FAC-E6D484C71177}"/>
              </a:ext>
            </a:extLst>
          </p:cNvPr>
          <p:cNvSpPr txBox="1"/>
          <p:nvPr/>
        </p:nvSpPr>
        <p:spPr>
          <a:xfrm>
            <a:off x="9904183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1E24632-6D4A-B582-1C7F-584481E977F4}"/>
              </a:ext>
            </a:extLst>
          </p:cNvPr>
          <p:cNvSpPr txBox="1"/>
          <p:nvPr/>
        </p:nvSpPr>
        <p:spPr>
          <a:xfrm>
            <a:off x="10214062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93B13CB-4ED0-F827-D41E-CABA8B0C8FBA}"/>
              </a:ext>
            </a:extLst>
          </p:cNvPr>
          <p:cNvSpPr txBox="1"/>
          <p:nvPr/>
        </p:nvSpPr>
        <p:spPr>
          <a:xfrm>
            <a:off x="10517914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54996F7-B82E-AA98-6F15-B2F3276AA675}"/>
              </a:ext>
            </a:extLst>
          </p:cNvPr>
          <p:cNvSpPr txBox="1"/>
          <p:nvPr/>
        </p:nvSpPr>
        <p:spPr>
          <a:xfrm>
            <a:off x="10827793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B26D2A2-66C2-BA05-57F8-6E8E933C401A}"/>
              </a:ext>
            </a:extLst>
          </p:cNvPr>
          <p:cNvSpPr txBox="1"/>
          <p:nvPr/>
        </p:nvSpPr>
        <p:spPr>
          <a:xfrm>
            <a:off x="11138166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A1E11F27-A78C-EF5E-2B1F-963289AC2324}"/>
              </a:ext>
            </a:extLst>
          </p:cNvPr>
          <p:cNvSpPr txBox="1"/>
          <p:nvPr/>
        </p:nvSpPr>
        <p:spPr>
          <a:xfrm>
            <a:off x="11448045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19559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A667A-D8BC-5261-144C-44F14095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BFD31D6F-9518-ADA7-F78E-576C05940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997" y="4196712"/>
            <a:ext cx="8978033" cy="221067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BE1406A-0E10-61E9-9E46-54023ED2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98" y="1571800"/>
            <a:ext cx="9046032" cy="22274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75D8C0F-AAAB-25E3-5B11-8BFD74EEC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0708758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</a:t>
            </a:r>
            <a:r>
              <a:rPr lang="en-US" altLang="ja-JP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model, Part1: Both-seasons)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DC7CC9-0E10-90E1-D3BD-1CA1BA047EF7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B16E863-6060-FFC4-D337-EEAB12860BF0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DADF957-DC95-8CD2-92A2-EB7343F50F0B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1AEF3C2-8D7A-ED28-78A6-8316D0100D93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D0B15BFF-8201-6044-92FC-0AA111C945B4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9123A5C-3261-7884-80E2-B963F0872821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197A48F-5243-6933-C93D-B064C2408E69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4DF0066-6B3F-40CE-2774-2015BACE256D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86DD6894-0A36-55E0-63AA-9A227834D909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8EDC70F6-CE94-15FE-6EC0-284ED631F367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A0A29AB-302E-A198-96B9-8246E88C188D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87CCAA8-4F3F-1BC2-9E2A-04B7C7372876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78FDBA45-14D8-D994-FB3A-5823C115BD05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DEE7C4B9-B78F-EAB8-6220-06785C68A85E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DB64555F-5EF5-704C-E2CD-C826ED0EA98E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1DC4EEEA-20E8-1A94-24A7-AE528B48518D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DD67F7B6-D3D6-F0AB-7979-206D0231936A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AD240E1E-1C43-BC6F-F6BB-0106DEA11197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D27339EF-548C-6F34-FEEE-43FF55472DDE}"/>
              </a:ext>
            </a:extLst>
          </p:cNvPr>
          <p:cNvSpPr/>
          <p:nvPr/>
        </p:nvSpPr>
        <p:spPr>
          <a:xfrm>
            <a:off x="9515987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9625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3725D-7E0F-7257-FC7C-569601B05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99E7AE9-661B-3A95-E75C-6EB13F29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3" y="4172493"/>
            <a:ext cx="9046028" cy="222741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6D3A18E-0E73-03A5-B2E3-EEA40CA3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73" y="1571800"/>
            <a:ext cx="9046028" cy="22274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1ADBC66-C5DE-C83D-E00E-DDA0214A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78"/>
            <a:ext cx="11172450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</a:t>
            </a:r>
            <a:r>
              <a:rPr lang="en-US" altLang="ja-JP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model, Part2: summer)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5739C2-A815-F34B-4976-2FA1868280C4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8B033D-898E-C368-DC4F-9F180BFA31E1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AF7C9AB-F7EA-7C89-8BC3-73A83CBDE2EC}"/>
              </a:ext>
            </a:extLst>
          </p:cNvPr>
          <p:cNvSpPr/>
          <p:nvPr/>
        </p:nvSpPr>
        <p:spPr>
          <a:xfrm>
            <a:off x="9521430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649E2F2-227A-CCE4-EE4A-8BC216DFE1E1}"/>
              </a:ext>
            </a:extLst>
          </p:cNvPr>
          <p:cNvSpPr/>
          <p:nvPr/>
        </p:nvSpPr>
        <p:spPr>
          <a:xfrm>
            <a:off x="9521430" y="4280215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C945D686-E90C-5013-988E-F6301DBC95A8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3C59076A-DFC1-765B-020B-248D1058D658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C8688E56-DD97-2B0E-9DF1-D175D7174B81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D8BCFCCC-4BC7-C268-EFEB-E0474B1E4F20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DF94E885-EDA8-914D-B232-153DAD654D92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BD7C6725-ADF9-1412-3881-8468F380F3E7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3E239E24-0B6F-0DFE-453E-430473F8E43F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C524D8C7-F9D2-9BEA-027F-6E9F721D281E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655D146A-2945-19B6-C1D9-27F4DC75D759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90D1B964-5797-CAD3-ABBC-1D387903FCFD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D9A25686-4EE9-7698-0E69-64DB3484CE60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CB9A233-6EE3-281D-D1A6-15FCF3DF475B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83FB5243-0E8C-6778-0CDE-6E606EAB0DD9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F68ECD76-B94A-A6A8-2931-CFA38601F145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EFE9392D-DC99-700C-4699-630FD2D9B4EF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421698B2-D87C-30F1-2A18-2E9C91622BD5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841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F047B-CA45-72C4-2CB7-7EA58024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13C885BA-9E1B-D1DB-297C-9B04614E4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68" y="4172494"/>
            <a:ext cx="9045135" cy="222719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37BAD2F-8F7C-5EC6-0EA7-9824FAB70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566" y="1612288"/>
            <a:ext cx="9045137" cy="222719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B2DED1C-FEF2-A1F4-7B46-BF13912B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</a:t>
            </a:r>
            <a:r>
              <a:rPr lang="en-US" altLang="ja-JP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model, Part3: winter)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30AE1D-41E1-7586-4E79-A79BE705D38F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9E0080-2F6B-79C6-7499-6074ACF6E3EC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92A1549-0CC1-1E95-9CA6-3C384D345B09}"/>
              </a:ext>
            </a:extLst>
          </p:cNvPr>
          <p:cNvSpPr/>
          <p:nvPr/>
        </p:nvSpPr>
        <p:spPr>
          <a:xfrm>
            <a:off x="9521430" y="1670958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9A6D4BA-C49A-A589-B92D-C4FB8B18EE64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D761067-975F-D220-49D5-7093AFBD186F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AF0697A0-54F9-F042-B9C1-21D548DB3C3B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FCC4CC33-4AAE-A526-266F-C20225BF866A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30C9DB6-A991-45EF-19C6-6470E36CFDAD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615F86D9-65EB-780D-2277-72F421848B1A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EF83A09-3337-E752-540B-968EF2AAE34C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7104B185-94F2-E3B7-F3E4-EA2F663A75B9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D3FED903-A3CE-06E5-90D7-348E08500ED3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E8DFE0E9-A9AC-B1D0-40D3-7597D3C5D217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3B7EDF06-10AA-8241-A3E2-45442D02FA20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9BCAAE5-EC87-762D-186B-2F50260CB22E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44786A39-3AC4-9134-A813-7BA01DCCB9B9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5254E132-4402-DFC4-E23F-D15274B60C89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3D8280F3-3543-65E4-32C8-23EDBC39C4BA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C49607F6-79DF-EF66-AE1A-5DEB6688D337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214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36136-9587-96B1-5298-578252928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D4F358D2-86DF-B9E8-B12E-819A0B4F8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75" y="1586732"/>
            <a:ext cx="9046028" cy="22274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E6AA9E6-20B2-30BD-9CDE-812CAB52E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74" y="4172493"/>
            <a:ext cx="9046029" cy="22274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614E769-23DB-242A-6961-8BB7DF24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(</a:t>
            </a:r>
            <a:r>
              <a:rPr lang="en-US" altLang="ja-JP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model, Part4: No-season)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FE55C14-8C5B-CEE4-8A6D-C4A7342433E1}"/>
              </a:ext>
            </a:extLst>
          </p:cNvPr>
          <p:cNvSpPr txBox="1"/>
          <p:nvPr/>
        </p:nvSpPr>
        <p:spPr>
          <a:xfrm>
            <a:off x="1307171" y="1233246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(southern area) </a:t>
            </a:r>
            <a:endParaRPr lang="ja-JP" altLang="en-US" sz="1600" b="1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88966C-CB39-9681-8878-2D00F4514C6F}"/>
              </a:ext>
            </a:extLst>
          </p:cNvPr>
          <p:cNvSpPr txBox="1"/>
          <p:nvPr/>
        </p:nvSpPr>
        <p:spPr>
          <a:xfrm>
            <a:off x="1307171" y="3839482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(northern area) </a:t>
            </a:r>
            <a:endParaRPr lang="ja-JP" altLang="en-US" sz="1600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813084A-D362-A1AC-46E0-9D53C543AABC}"/>
              </a:ext>
            </a:extLst>
          </p:cNvPr>
          <p:cNvSpPr/>
          <p:nvPr/>
        </p:nvSpPr>
        <p:spPr>
          <a:xfrm>
            <a:off x="9521430" y="1665515"/>
            <a:ext cx="615043" cy="39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3DBD1013-D8A6-963E-CED0-78D59087E146}"/>
              </a:ext>
            </a:extLst>
          </p:cNvPr>
          <p:cNvSpPr/>
          <p:nvPr/>
        </p:nvSpPr>
        <p:spPr>
          <a:xfrm>
            <a:off x="9510544" y="4272201"/>
            <a:ext cx="615043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7F634C8-1647-7B75-8DC0-9EB66CD72E59}"/>
              </a:ext>
            </a:extLst>
          </p:cNvPr>
          <p:cNvGrpSpPr/>
          <p:nvPr/>
        </p:nvGrpSpPr>
        <p:grpSpPr>
          <a:xfrm>
            <a:off x="10297038" y="1571800"/>
            <a:ext cx="1713613" cy="873413"/>
            <a:chOff x="4479471" y="1813868"/>
            <a:chExt cx="1713613" cy="873413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F97585E-FD47-B202-6432-FE53108735BD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255778C3-005E-7158-2555-9EB86912E2C7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930FFD74-25B5-9892-8464-0D30B40DA6BF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F70E074-6BC8-A901-D88C-2D0597913726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62B91FE-18F7-160E-C77C-3170965E28AE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26CBB07-E30C-7A28-9CAC-7BF5E84B50C3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F7C0D6C1-455A-8662-F4F1-69225D1BCF1F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2BD6F620-8C2D-8C75-CD0E-386236157127}"/>
              </a:ext>
            </a:extLst>
          </p:cNvPr>
          <p:cNvGrpSpPr/>
          <p:nvPr/>
        </p:nvGrpSpPr>
        <p:grpSpPr>
          <a:xfrm>
            <a:off x="10297038" y="4172493"/>
            <a:ext cx="1713613" cy="873413"/>
            <a:chOff x="4479471" y="1813868"/>
            <a:chExt cx="1713613" cy="873413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FBCE5ED4-03E6-DEF1-3166-ED1215F73136}"/>
                </a:ext>
              </a:extLst>
            </p:cNvPr>
            <p:cNvSpPr/>
            <p:nvPr/>
          </p:nvSpPr>
          <p:spPr>
            <a:xfrm>
              <a:off x="4479471" y="1828800"/>
              <a:ext cx="1713612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D169FD21-0374-B075-42B9-3BFB1313F672}"/>
                </a:ext>
              </a:extLst>
            </p:cNvPr>
            <p:cNvCxnSpPr/>
            <p:nvPr/>
          </p:nvCxnSpPr>
          <p:spPr>
            <a:xfrm>
              <a:off x="4512296" y="1950029"/>
              <a:ext cx="38644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114DF0B0-642B-C6A6-31F2-1669C489228F}"/>
                </a:ext>
              </a:extLst>
            </p:cNvPr>
            <p:cNvSpPr txBox="1"/>
            <p:nvPr/>
          </p:nvSpPr>
          <p:spPr>
            <a:xfrm>
              <a:off x="4866083" y="1813868"/>
              <a:ext cx="13270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Simulated demand</a:t>
              </a:r>
              <a:endParaRPr lang="ja-JP" altLang="en-US" sz="12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B62073CC-2D89-AEAA-A408-5CB366C87266}"/>
                </a:ext>
              </a:extLst>
            </p:cNvPr>
            <p:cNvSpPr txBox="1"/>
            <p:nvPr/>
          </p:nvSpPr>
          <p:spPr>
            <a:xfrm>
              <a:off x="4866083" y="2013320"/>
              <a:ext cx="11647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features</a:t>
              </a:r>
              <a:endParaRPr lang="ja-JP" altLang="en-US" sz="1200" dirty="0"/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6C61AA15-68E9-AE51-72BA-CC01C49ABF78}"/>
                </a:ext>
              </a:extLst>
            </p:cNvPr>
            <p:cNvSpPr txBox="1"/>
            <p:nvPr/>
          </p:nvSpPr>
          <p:spPr>
            <a:xfrm>
              <a:off x="4866082" y="2225616"/>
              <a:ext cx="13270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Basic + </a:t>
              </a:r>
            </a:p>
            <a:p>
              <a:r>
                <a:rPr lang="en-US" altLang="ja-JP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Historical features</a:t>
              </a:r>
              <a:endParaRPr lang="ja-JP" altLang="en-US" sz="1200" dirty="0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B5A70E36-F333-B351-27B8-73D8F74D0793}"/>
                </a:ext>
              </a:extLst>
            </p:cNvPr>
            <p:cNvCxnSpPr/>
            <p:nvPr/>
          </p:nvCxnSpPr>
          <p:spPr>
            <a:xfrm>
              <a:off x="4517739" y="2142281"/>
              <a:ext cx="386443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C8A78F07-5883-3FB1-2156-6C5E402B3A2C}"/>
                </a:ext>
              </a:extLst>
            </p:cNvPr>
            <p:cNvCxnSpPr/>
            <p:nvPr/>
          </p:nvCxnSpPr>
          <p:spPr>
            <a:xfrm>
              <a:off x="4512296" y="2459391"/>
              <a:ext cx="386443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685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24F5E-85A3-AA5C-73C5-45DD15922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A92A6826-5D96-19D2-2AF8-35CC994BD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18" y="1794006"/>
            <a:ext cx="3005588" cy="1999661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956B340-EA0B-2401-E96E-D73F60218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5" y="4365209"/>
            <a:ext cx="3005588" cy="199966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FB00CE5-037F-1D16-391B-F4B77887A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341" y="4365209"/>
            <a:ext cx="3005588" cy="199966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EE11CC2-AFF7-7902-7973-C4A8E9B6D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271" y="4365209"/>
            <a:ext cx="3005588" cy="199966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E85925E6-D645-D054-BE25-57C8D0C52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503" y="4365209"/>
            <a:ext cx="2999492" cy="199966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3B7BEEE7-2E50-6310-157C-D6A1298E6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341" y="1796243"/>
            <a:ext cx="3005588" cy="199966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75A601C-99D7-68D0-2730-FE4F78019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2407" y="1794006"/>
            <a:ext cx="3005588" cy="199966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0DE2398-488D-0338-54F0-DE205B997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45" y="1788563"/>
            <a:ext cx="3005588" cy="1999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572669D9-6165-6370-DF43-8D94250D2A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ja-JP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Behavior of </a:t>
                </a:r>
                <a14:m>
                  <m:oMath xmlns:m="http://schemas.openxmlformats.org/officeDocument/2006/math">
                    <m:r>
                      <a:rPr lang="en-US" altLang="ja-JP" sz="4000" i="1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altLang="ja-JP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40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altLang="ja-JP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kumimoji="1" lang="ja-JP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572669D9-6165-6370-DF43-8D94250D2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0"/>
                <a:stretch>
                  <a:fillRect l="-2087" t="-27184" b="-436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205DFAD-395F-7944-9ECE-56310B8CCD70}"/>
                  </a:ext>
                </a:extLst>
              </p:cNvPr>
              <p:cNvSpPr txBox="1"/>
              <p:nvPr/>
            </p:nvSpPr>
            <p:spPr>
              <a:xfrm>
                <a:off x="81643" y="1210638"/>
                <a:ext cx="1136468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Southern area: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st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Aug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ja-JP" sz="1600" b="0" i="0" smtClean="0">
                                <a:latin typeface="Cambria Math" panose="02040503050406030204" pitchFamily="18" charset="0"/>
                              </a:rPr>
                              <m:t>summer</m:t>
                            </m:r>
                          </m:e>
                        </m:d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 15</m:t>
                        </m:r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th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Jan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winter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16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2,1</m:t>
                        </m:r>
                      </m:e>
                    </m:d>
                    <m:r>
                      <a:rPr lang="en-US" altLang="ja-JP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25, 15</m:t>
                        </m:r>
                      </m:e>
                    </m:d>
                  </m:oMath>
                </a14:m>
                <a:endParaRPr lang="ja-JP" altLang="en-US" sz="1600" b="1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7205DFAD-395F-7944-9ECE-56310B8CC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" y="1210638"/>
                <a:ext cx="11364686" cy="338554"/>
              </a:xfrm>
              <a:prstGeom prst="rect">
                <a:avLst/>
              </a:prstGeom>
              <a:blipFill>
                <a:blip r:embed="rId11"/>
                <a:stretch>
                  <a:fillRect l="-214" t="-7273" b="-2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59D8D37-2051-2146-4903-D7DADBB269B1}"/>
              </a:ext>
            </a:extLst>
          </p:cNvPr>
          <p:cNvSpPr txBox="1"/>
          <p:nvPr/>
        </p:nvSpPr>
        <p:spPr>
          <a:xfrm>
            <a:off x="789214" y="1523925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Both-season</a:t>
            </a:r>
            <a:endParaRPr lang="ja-JP" altLang="en-US" sz="1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3EE7175-DBE2-25EF-5971-132D6A255960}"/>
              </a:ext>
            </a:extLst>
          </p:cNvPr>
          <p:cNvSpPr txBox="1"/>
          <p:nvPr/>
        </p:nvSpPr>
        <p:spPr>
          <a:xfrm>
            <a:off x="3549652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</a:t>
            </a:r>
            <a:endParaRPr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AE5D4F5-68B3-C829-25A4-0DE754A19932}"/>
              </a:ext>
            </a:extLst>
          </p:cNvPr>
          <p:cNvSpPr txBox="1"/>
          <p:nvPr/>
        </p:nvSpPr>
        <p:spPr>
          <a:xfrm>
            <a:off x="6766380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</a:t>
            </a:r>
            <a:endParaRPr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740873D-3CDE-01A3-50D8-B63FDED0FE4D}"/>
              </a:ext>
            </a:extLst>
          </p:cNvPr>
          <p:cNvSpPr txBox="1"/>
          <p:nvPr/>
        </p:nvSpPr>
        <p:spPr>
          <a:xfrm>
            <a:off x="9756499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No-season</a:t>
            </a:r>
            <a:endParaRPr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7B273C9-3F63-6342-BC7F-364672FBFCCD}"/>
              </a:ext>
            </a:extLst>
          </p:cNvPr>
          <p:cNvSpPr txBox="1"/>
          <p:nvPr/>
        </p:nvSpPr>
        <p:spPr>
          <a:xfrm>
            <a:off x="789214" y="4081687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Both-season</a:t>
            </a:r>
            <a:endParaRPr lang="ja-JP" altLang="en-US" sz="14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6195E31-4A16-BCB1-53D2-675E4E5DB698}"/>
              </a:ext>
            </a:extLst>
          </p:cNvPr>
          <p:cNvSpPr txBox="1"/>
          <p:nvPr/>
        </p:nvSpPr>
        <p:spPr>
          <a:xfrm>
            <a:off x="3549652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</a:t>
            </a:r>
            <a:endParaRPr lang="ja-JP" altLang="en-US" sz="14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54EEE762-8E0A-6C81-E74F-A605746A81D7}"/>
              </a:ext>
            </a:extLst>
          </p:cNvPr>
          <p:cNvSpPr txBox="1"/>
          <p:nvPr/>
        </p:nvSpPr>
        <p:spPr>
          <a:xfrm>
            <a:off x="6766380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</a:t>
            </a:r>
            <a:endParaRPr lang="ja-JP" altLang="en-US" sz="140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870A317-5312-9245-C4FF-0C94119898F6}"/>
              </a:ext>
            </a:extLst>
          </p:cNvPr>
          <p:cNvSpPr txBox="1"/>
          <p:nvPr/>
        </p:nvSpPr>
        <p:spPr>
          <a:xfrm>
            <a:off x="9756499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No-season</a:t>
            </a:r>
            <a:endParaRPr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F32FE22-C014-E1DE-8F35-6E7FFF4C98A6}"/>
                  </a:ext>
                </a:extLst>
              </p:cNvPr>
              <p:cNvSpPr txBox="1"/>
              <p:nvPr/>
            </p:nvSpPr>
            <p:spPr>
              <a:xfrm>
                <a:off x="81643" y="3799110"/>
                <a:ext cx="11811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ja-JP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Northern area: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ja-JP" sz="1600">
                            <a:latin typeface="Cambria Math" panose="02040503050406030204" pitchFamily="18" charset="0"/>
                          </a:rPr>
                          <m:t>st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1600">
                            <a:latin typeface="Cambria Math" panose="02040503050406030204" pitchFamily="18" charset="0"/>
                          </a:rPr>
                          <m:t>Aug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ja-JP" sz="1600">
                                <a:latin typeface="Cambria Math" panose="02040503050406030204" pitchFamily="18" charset="0"/>
                              </a:rPr>
                              <m:t>summer</m:t>
                            </m:r>
                          </m:e>
                        </m:d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>
                            <a:latin typeface="Cambria Math" panose="02040503050406030204" pitchFamily="18" charset="0"/>
                          </a:rPr>
                          <m:t> 15</m:t>
                        </m:r>
                        <m:r>
                          <m:rPr>
                            <m:sty m:val="p"/>
                          </m:rPr>
                          <a:rPr lang="en-US" altLang="ja-JP" sz="1600">
                            <a:latin typeface="Cambria Math" panose="02040503050406030204" pitchFamily="18" charset="0"/>
                          </a:rPr>
                          <m:t>th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ja-JP" sz="1600">
                            <a:latin typeface="Cambria Math" panose="02040503050406030204" pitchFamily="18" charset="0"/>
                          </a:rPr>
                          <m:t>Jan</m:t>
                        </m:r>
                        <m:r>
                          <a:rPr lang="en-US" altLang="ja-JP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16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ja-JP" sz="1600">
                            <a:latin typeface="Cambria Math" panose="02040503050406030204" pitchFamily="18" charset="0"/>
                          </a:rPr>
                          <m:t>winter</m:t>
                        </m:r>
                        <m:r>
                          <a:rPr lang="en-US" altLang="ja-JP" sz="16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ja-JP" sz="16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ja-JP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ja-JP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5, </m:t>
                        </m:r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altLang="ja-JP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ja-JP" altLang="en-US" sz="1600" b="1" dirty="0"/>
              </a:p>
            </p:txBody>
          </p:sp>
        </mc:Choice>
        <mc:Fallback xmlns="">
          <p:sp>
            <p:nvSpPr>
              <p:cNvPr id="50" name="テキスト ボックス 49">
                <a:extLst>
                  <a:ext uri="{FF2B5EF4-FFF2-40B4-BE49-F238E27FC236}">
                    <a16:creationId xmlns:a16="http://schemas.microsoft.com/office/drawing/2014/main" id="{DF32FE22-C014-E1DE-8F35-6E7FFF4C9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3" y="3799110"/>
                <a:ext cx="11811000" cy="338554"/>
              </a:xfrm>
              <a:prstGeom prst="rect">
                <a:avLst/>
              </a:prstGeom>
              <a:blipFill>
                <a:blip r:embed="rId12"/>
                <a:stretch>
                  <a:fillRect l="-206" t="-7143" b="-19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733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B8DD9-37FA-3C9A-A17E-A88AA1E1B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9907E21-1A64-2710-883A-4D4C49F25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17" y="1998209"/>
            <a:ext cx="5293050" cy="369064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EEB69A5-74B5-6C31-847A-C2ED932DC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98209"/>
            <a:ext cx="4952113" cy="369064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8104DD-AB7E-928E-4B33-C3EA9D5B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(</a:t>
            </a:r>
            <a:r>
              <a:rPr lang="en-US" altLang="ja-JP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E85890F-E422-654A-C04E-0F2DF3DBCBA1}"/>
              </a:ext>
            </a:extLst>
          </p:cNvPr>
          <p:cNvSpPr txBox="1"/>
          <p:nvPr/>
        </p:nvSpPr>
        <p:spPr>
          <a:xfrm>
            <a:off x="615929" y="1581501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7660265-43B7-9BF5-0779-8855942F4AC8}"/>
              </a:ext>
            </a:extLst>
          </p:cNvPr>
          <p:cNvSpPr txBox="1"/>
          <p:nvPr/>
        </p:nvSpPr>
        <p:spPr>
          <a:xfrm>
            <a:off x="6096000" y="1581501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features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9058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D900-ACDB-714A-DF28-E5096B56F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7B98A4D1-EA73-7AA8-BE8A-E4BA9D27C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86" y="1998209"/>
            <a:ext cx="5931827" cy="366631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273E778-277D-0D4E-C98B-7D93334D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" y="1998209"/>
            <a:ext cx="5931827" cy="366631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4C208EB-15A8-C4FB-687A-D4118EA1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(</a:t>
            </a:r>
            <a:r>
              <a:rPr lang="en-US" altLang="ja-JP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</a:t>
            </a:r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6D376C8-8255-1991-4D03-94A8725F1A87}"/>
              </a:ext>
            </a:extLst>
          </p:cNvPr>
          <p:cNvSpPr txBox="1"/>
          <p:nvPr/>
        </p:nvSpPr>
        <p:spPr>
          <a:xfrm>
            <a:off x="452643" y="1581501"/>
            <a:ext cx="4745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endParaRPr lang="ja-JP" altLang="en-US" sz="16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0F9F72-8F4E-3CD8-A859-6E46DDAEF6E2}"/>
              </a:ext>
            </a:extLst>
          </p:cNvPr>
          <p:cNvSpPr txBox="1"/>
          <p:nvPr/>
        </p:nvSpPr>
        <p:spPr>
          <a:xfrm>
            <a:off x="6618514" y="1581501"/>
            <a:ext cx="501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RSME</a:t>
            </a:r>
            <a:endParaRPr lang="ja-JP" altLang="en-US" sz="1600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41EFECD-9A04-9DD3-FD0B-37F65C691638}"/>
              </a:ext>
            </a:extLst>
          </p:cNvPr>
          <p:cNvSpPr txBox="1"/>
          <p:nvPr/>
        </p:nvSpPr>
        <p:spPr>
          <a:xfrm>
            <a:off x="539729" y="5875016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936B768-E3B2-C284-4A50-DAFBF94CA801}"/>
              </a:ext>
            </a:extLst>
          </p:cNvPr>
          <p:cNvSpPr txBox="1"/>
          <p:nvPr/>
        </p:nvSpPr>
        <p:spPr>
          <a:xfrm>
            <a:off x="3194957" y="5887291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9894A0-9BD0-04B4-E374-FCF118DEC7BB}"/>
              </a:ext>
            </a:extLst>
          </p:cNvPr>
          <p:cNvSpPr/>
          <p:nvPr/>
        </p:nvSpPr>
        <p:spPr>
          <a:xfrm>
            <a:off x="742604" y="5020886"/>
            <a:ext cx="5037512" cy="565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A899D5C-520D-993E-7955-FEA1E81EFF64}"/>
              </a:ext>
            </a:extLst>
          </p:cNvPr>
          <p:cNvSpPr txBox="1"/>
          <p:nvPr/>
        </p:nvSpPr>
        <p:spPr>
          <a:xfrm>
            <a:off x="644667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C2E9C7B-1938-7F67-4999-114E57B874CB}"/>
              </a:ext>
            </a:extLst>
          </p:cNvPr>
          <p:cNvSpPr txBox="1"/>
          <p:nvPr/>
        </p:nvSpPr>
        <p:spPr>
          <a:xfrm>
            <a:off x="954546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1370B73-2C1F-3302-BC0D-00DF40DCDFA2}"/>
              </a:ext>
            </a:extLst>
          </p:cNvPr>
          <p:cNvSpPr txBox="1"/>
          <p:nvPr/>
        </p:nvSpPr>
        <p:spPr>
          <a:xfrm>
            <a:off x="1264919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2EC08E3-86BB-1915-687D-7A384A6370BD}"/>
              </a:ext>
            </a:extLst>
          </p:cNvPr>
          <p:cNvSpPr txBox="1"/>
          <p:nvPr/>
        </p:nvSpPr>
        <p:spPr>
          <a:xfrm>
            <a:off x="1574798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345B63F-A3AC-9BF2-FD25-A93A3534015C}"/>
              </a:ext>
            </a:extLst>
          </p:cNvPr>
          <p:cNvSpPr txBox="1"/>
          <p:nvPr/>
        </p:nvSpPr>
        <p:spPr>
          <a:xfrm>
            <a:off x="1878650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6DB79D2-7D76-1551-E3A8-B328D2DC8937}"/>
              </a:ext>
            </a:extLst>
          </p:cNvPr>
          <p:cNvSpPr txBox="1"/>
          <p:nvPr/>
        </p:nvSpPr>
        <p:spPr>
          <a:xfrm>
            <a:off x="2188529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44F5A84-8ADF-0706-E3B9-B045952D7540}"/>
              </a:ext>
            </a:extLst>
          </p:cNvPr>
          <p:cNvSpPr txBox="1"/>
          <p:nvPr/>
        </p:nvSpPr>
        <p:spPr>
          <a:xfrm>
            <a:off x="2498902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FCF3011-4305-3965-512B-49E5C8E64EBB}"/>
              </a:ext>
            </a:extLst>
          </p:cNvPr>
          <p:cNvSpPr txBox="1"/>
          <p:nvPr/>
        </p:nvSpPr>
        <p:spPr>
          <a:xfrm>
            <a:off x="2808781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84C9EF5-B21A-3888-CCBC-3DB0807B9B00}"/>
              </a:ext>
            </a:extLst>
          </p:cNvPr>
          <p:cNvSpPr txBox="1"/>
          <p:nvPr/>
        </p:nvSpPr>
        <p:spPr>
          <a:xfrm>
            <a:off x="3112142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EA6429A-687B-F95D-C36A-D895A1157736}"/>
              </a:ext>
            </a:extLst>
          </p:cNvPr>
          <p:cNvSpPr txBox="1"/>
          <p:nvPr/>
        </p:nvSpPr>
        <p:spPr>
          <a:xfrm>
            <a:off x="3422021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66D07D1-190A-6341-9E1D-875D4CB049AA}"/>
              </a:ext>
            </a:extLst>
          </p:cNvPr>
          <p:cNvSpPr txBox="1"/>
          <p:nvPr/>
        </p:nvSpPr>
        <p:spPr>
          <a:xfrm>
            <a:off x="3732394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7824B67-8A5C-C80A-DB8D-3698C4B8BD46}"/>
              </a:ext>
            </a:extLst>
          </p:cNvPr>
          <p:cNvSpPr txBox="1"/>
          <p:nvPr/>
        </p:nvSpPr>
        <p:spPr>
          <a:xfrm>
            <a:off x="4042273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AD736E2-C024-4288-7591-7332E9597C43}"/>
              </a:ext>
            </a:extLst>
          </p:cNvPr>
          <p:cNvSpPr txBox="1"/>
          <p:nvPr/>
        </p:nvSpPr>
        <p:spPr>
          <a:xfrm>
            <a:off x="4346125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99C0123-EB2C-64B3-0014-8B25D194245B}"/>
              </a:ext>
            </a:extLst>
          </p:cNvPr>
          <p:cNvSpPr txBox="1"/>
          <p:nvPr/>
        </p:nvSpPr>
        <p:spPr>
          <a:xfrm>
            <a:off x="4656004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773FB26-28C6-94B4-C1BE-55EEDA4CA3EF}"/>
              </a:ext>
            </a:extLst>
          </p:cNvPr>
          <p:cNvSpPr txBox="1"/>
          <p:nvPr/>
        </p:nvSpPr>
        <p:spPr>
          <a:xfrm>
            <a:off x="4966377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88DF0C5-5E0C-EE1D-FB3A-4B80C7BA2A79}"/>
              </a:ext>
            </a:extLst>
          </p:cNvPr>
          <p:cNvSpPr txBox="1"/>
          <p:nvPr/>
        </p:nvSpPr>
        <p:spPr>
          <a:xfrm>
            <a:off x="5276256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F23BBB5-1655-A0D6-9611-CA81ABA15B7C}"/>
              </a:ext>
            </a:extLst>
          </p:cNvPr>
          <p:cNvSpPr txBox="1"/>
          <p:nvPr/>
        </p:nvSpPr>
        <p:spPr>
          <a:xfrm>
            <a:off x="6711518" y="5875016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</a:t>
            </a:r>
            <a:endParaRPr lang="ja-JP" altLang="en-US" sz="16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F2FE6C4-6995-FF63-A764-3D623E254DAC}"/>
              </a:ext>
            </a:extLst>
          </p:cNvPr>
          <p:cNvSpPr txBox="1"/>
          <p:nvPr/>
        </p:nvSpPr>
        <p:spPr>
          <a:xfrm>
            <a:off x="9366746" y="5887291"/>
            <a:ext cx="265522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+ Historical feature</a:t>
            </a:r>
            <a:endParaRPr lang="ja-JP" altLang="en-US" sz="16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FCD89DD9-4790-D665-DEF6-4908827D88BB}"/>
              </a:ext>
            </a:extLst>
          </p:cNvPr>
          <p:cNvSpPr/>
          <p:nvPr/>
        </p:nvSpPr>
        <p:spPr>
          <a:xfrm>
            <a:off x="6914393" y="5020886"/>
            <a:ext cx="5037512" cy="5654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5B269454-7954-FB3E-C214-73797826F95D}"/>
              </a:ext>
            </a:extLst>
          </p:cNvPr>
          <p:cNvSpPr txBox="1"/>
          <p:nvPr/>
        </p:nvSpPr>
        <p:spPr>
          <a:xfrm>
            <a:off x="6816456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BB3C1973-B1B1-2FFE-B540-4831CBC31A77}"/>
              </a:ext>
            </a:extLst>
          </p:cNvPr>
          <p:cNvSpPr txBox="1"/>
          <p:nvPr/>
        </p:nvSpPr>
        <p:spPr>
          <a:xfrm>
            <a:off x="7126335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F52B176-375B-20C7-596B-20EAD72772FF}"/>
              </a:ext>
            </a:extLst>
          </p:cNvPr>
          <p:cNvSpPr txBox="1"/>
          <p:nvPr/>
        </p:nvSpPr>
        <p:spPr>
          <a:xfrm>
            <a:off x="7436708" y="501556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78D2B42-81D7-E283-5A94-39BDDFAB62BB}"/>
              </a:ext>
            </a:extLst>
          </p:cNvPr>
          <p:cNvSpPr txBox="1"/>
          <p:nvPr/>
        </p:nvSpPr>
        <p:spPr>
          <a:xfrm>
            <a:off x="7746587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6BAC53F-C3F8-881A-4AE7-8CC78B3F27B3}"/>
              </a:ext>
            </a:extLst>
          </p:cNvPr>
          <p:cNvSpPr txBox="1"/>
          <p:nvPr/>
        </p:nvSpPr>
        <p:spPr>
          <a:xfrm>
            <a:off x="8050439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D4638BF-E075-7D45-3406-90284C245D9D}"/>
              </a:ext>
            </a:extLst>
          </p:cNvPr>
          <p:cNvSpPr txBox="1"/>
          <p:nvPr/>
        </p:nvSpPr>
        <p:spPr>
          <a:xfrm>
            <a:off x="8360318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15820B5-FF67-CE96-ADFE-AE1AADE293EB}"/>
              </a:ext>
            </a:extLst>
          </p:cNvPr>
          <p:cNvSpPr txBox="1"/>
          <p:nvPr/>
        </p:nvSpPr>
        <p:spPr>
          <a:xfrm>
            <a:off x="8670691" y="5014482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4941DF8-AFB1-E820-5A92-6D54DC481A43}"/>
              </a:ext>
            </a:extLst>
          </p:cNvPr>
          <p:cNvSpPr txBox="1"/>
          <p:nvPr/>
        </p:nvSpPr>
        <p:spPr>
          <a:xfrm>
            <a:off x="8980570" y="5013400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CB91523-1F7D-9BBE-A518-6A8312D461E7}"/>
              </a:ext>
            </a:extLst>
          </p:cNvPr>
          <p:cNvSpPr txBox="1"/>
          <p:nvPr/>
        </p:nvSpPr>
        <p:spPr>
          <a:xfrm>
            <a:off x="9283931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A4C65C0-CF17-ED09-AC7A-4DC6DD9CB252}"/>
              </a:ext>
            </a:extLst>
          </p:cNvPr>
          <p:cNvSpPr txBox="1"/>
          <p:nvPr/>
        </p:nvSpPr>
        <p:spPr>
          <a:xfrm>
            <a:off x="9593810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42CF03B-DD76-DAF3-ED44-6169BE76AB58}"/>
              </a:ext>
            </a:extLst>
          </p:cNvPr>
          <p:cNvSpPr txBox="1"/>
          <p:nvPr/>
        </p:nvSpPr>
        <p:spPr>
          <a:xfrm>
            <a:off x="9904183" y="5021968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0308CB1-96B4-E947-A34F-4FD31A461937}"/>
              </a:ext>
            </a:extLst>
          </p:cNvPr>
          <p:cNvSpPr txBox="1"/>
          <p:nvPr/>
        </p:nvSpPr>
        <p:spPr>
          <a:xfrm>
            <a:off x="10214062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sou.</a:t>
            </a:r>
            <a:endParaRPr lang="ja-JP" altLang="en-US" sz="1050" dirty="0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1BB74CA8-E1AF-383F-C1AE-97882E69C804}"/>
              </a:ext>
            </a:extLst>
          </p:cNvPr>
          <p:cNvSpPr txBox="1"/>
          <p:nvPr/>
        </p:nvSpPr>
        <p:spPr>
          <a:xfrm>
            <a:off x="10517914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(both)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EC92F25-431F-4DEB-7D12-0F22230EAB44}"/>
              </a:ext>
            </a:extLst>
          </p:cNvPr>
          <p:cNvSpPr txBox="1"/>
          <p:nvPr/>
        </p:nvSpPr>
        <p:spPr>
          <a:xfrm>
            <a:off x="10827793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3F9E22DC-4502-EDBB-4692-123BDD48FD3B}"/>
              </a:ext>
            </a:extLst>
          </p:cNvPr>
          <p:cNvSpPr txBox="1"/>
          <p:nvPr/>
        </p:nvSpPr>
        <p:spPr>
          <a:xfrm>
            <a:off x="11138166" y="5020886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(nor)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83B5449-1805-1AC7-36A5-C21A9958A353}"/>
              </a:ext>
            </a:extLst>
          </p:cNvPr>
          <p:cNvSpPr txBox="1"/>
          <p:nvPr/>
        </p:nvSpPr>
        <p:spPr>
          <a:xfrm>
            <a:off x="11448045" y="5019804"/>
            <a:ext cx="50859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(no)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D01</a:t>
            </a:r>
          </a:p>
          <a:p>
            <a:pPr algn="ctr"/>
            <a:r>
              <a:rPr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nor.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6879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5AE2-8728-9576-15FA-5F8159F62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図 67">
            <a:extLst>
              <a:ext uri="{FF2B5EF4-FFF2-40B4-BE49-F238E27FC236}">
                <a16:creationId xmlns:a16="http://schemas.microsoft.com/office/drawing/2014/main" id="{E9953410-E01B-5C36-C38A-8837CE8D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99" y="2006360"/>
            <a:ext cx="5302919" cy="4361162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F52717EB-AD77-84BC-39B4-DBBE0BA35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36" y="2006360"/>
            <a:ext cx="5302919" cy="43611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4669185-DE54-6F4C-4660-75CA3B6C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3" y="490478"/>
            <a:ext cx="11302774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using several models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9288C9E-6330-9080-924D-4E25C79E3AB7}"/>
              </a:ext>
            </a:extLst>
          </p:cNvPr>
          <p:cNvSpPr txBox="1"/>
          <p:nvPr/>
        </p:nvSpPr>
        <p:spPr>
          <a:xfrm>
            <a:off x="409573" y="1674224"/>
            <a:ext cx="38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southern area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80E1F34-FA4F-75D2-62C2-426AA982F2C2}"/>
              </a:ext>
            </a:extLst>
          </p:cNvPr>
          <p:cNvSpPr txBox="1"/>
          <p:nvPr/>
        </p:nvSpPr>
        <p:spPr>
          <a:xfrm>
            <a:off x="6096000" y="1674224"/>
            <a:ext cx="38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northern area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ja-JP" altLang="en-US" b="1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66670B5E-2E67-8334-5B3C-69D458028CE8}"/>
              </a:ext>
            </a:extLst>
          </p:cNvPr>
          <p:cNvGrpSpPr/>
          <p:nvPr/>
        </p:nvGrpSpPr>
        <p:grpSpPr>
          <a:xfrm>
            <a:off x="4022271" y="2125082"/>
            <a:ext cx="1762489" cy="1041858"/>
            <a:chOff x="4479471" y="1804603"/>
            <a:chExt cx="1567938" cy="90398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66D0AEE-9C34-0B0B-E76F-C380832541D7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61792C36-33FF-A038-3C63-331D64170445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7C42BF6F-B425-80A8-ED17-0DC37B309DA2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551AA5F1-21A9-584D-707C-30AB74750650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163BA2D-BFAB-40A9-2448-D80123912631}"/>
                </a:ext>
              </a:extLst>
            </p:cNvPr>
            <p:cNvSpPr txBox="1"/>
            <p:nvPr/>
          </p:nvSpPr>
          <p:spPr>
            <a:xfrm>
              <a:off x="4866081" y="1804603"/>
              <a:ext cx="1164771" cy="29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ja-JP" altLang="en-US" sz="16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51E0778-0604-9327-99C7-662DEED93E64}"/>
                </a:ext>
              </a:extLst>
            </p:cNvPr>
            <p:cNvSpPr txBox="1"/>
            <p:nvPr/>
          </p:nvSpPr>
          <p:spPr>
            <a:xfrm>
              <a:off x="4866081" y="1999290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weibull</a:t>
              </a:r>
              <a:endParaRPr lang="ja-JP" altLang="en-US" sz="16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C458DE5-2FCA-2E78-1FC9-6A9DD2ECD72B}"/>
                </a:ext>
              </a:extLst>
            </p:cNvPr>
            <p:cNvSpPr txBox="1"/>
            <p:nvPr/>
          </p:nvSpPr>
          <p:spPr>
            <a:xfrm>
              <a:off x="4882638" y="2206194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log-logistic</a:t>
              </a:r>
              <a:endParaRPr lang="ja-JP" altLang="en-US" sz="16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9C3DCF5-6EAF-5769-AB28-B854E162C289}"/>
                </a:ext>
              </a:extLst>
            </p:cNvPr>
            <p:cNvSpPr txBox="1"/>
            <p:nvPr/>
          </p:nvSpPr>
          <p:spPr>
            <a:xfrm>
              <a:off x="4875696" y="2414836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gompertz</a:t>
              </a:r>
              <a:endParaRPr lang="ja-JP" altLang="en-US" sz="1600" dirty="0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C06FB89-FBC0-63D4-D35A-848873113342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587E783F-5A3C-6BEC-B68A-D32AD0EBFA2B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4CF9101F-46EC-F18F-C96E-93AF3DC22156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191C9B3-E7FE-BB56-87FC-1FE030E39022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DA2A3EC0-BBBF-AA63-E134-ABD14D564194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楕円 21">
                <a:extLst>
                  <a:ext uri="{FF2B5EF4-FFF2-40B4-BE49-F238E27FC236}">
                    <a16:creationId xmlns:a16="http://schemas.microsoft.com/office/drawing/2014/main" id="{9FE5E39D-E921-D79C-C4E6-A33F6B66DC4D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308E579A-4F42-FCB9-9815-519C00F1343C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F9A279D8-7D03-8703-1E99-7685B86FDF0D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楕円 24">
                <a:extLst>
                  <a:ext uri="{FF2B5EF4-FFF2-40B4-BE49-F238E27FC236}">
                    <a16:creationId xmlns:a16="http://schemas.microsoft.com/office/drawing/2014/main" id="{6B13B097-76A8-71DA-8236-E4C2464932F7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171529-470D-3BD2-CC13-AD126BE753D7}"/>
              </a:ext>
            </a:extLst>
          </p:cNvPr>
          <p:cNvSpPr txBox="1"/>
          <p:nvPr/>
        </p:nvSpPr>
        <p:spPr>
          <a:xfrm>
            <a:off x="446736" y="1262716"/>
            <a:ext cx="6106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Part1: Both-seasons parts</a:t>
            </a:r>
            <a:endParaRPr lang="ja-JP" altLang="en-US" sz="2400" b="1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D15E8A9-D750-AA9C-C8FB-BDD7C98ACE43}"/>
              </a:ext>
            </a:extLst>
          </p:cNvPr>
          <p:cNvGrpSpPr/>
          <p:nvPr/>
        </p:nvGrpSpPr>
        <p:grpSpPr>
          <a:xfrm>
            <a:off x="9889671" y="2131385"/>
            <a:ext cx="1762489" cy="1041858"/>
            <a:chOff x="4479471" y="1804603"/>
            <a:chExt cx="1567938" cy="90398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D49DDF0-2E68-0C95-DFA1-907FA69ADBAD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2D473F8E-C236-55C8-AF68-C8C94ED17D3B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C6FB7050-345C-C427-A5B0-CBB9554359D9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8134C280-E228-53B8-0FD7-8E19BE963D4E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AB02F4A-14EB-83E6-ECF2-ADD69B90D6A6}"/>
                </a:ext>
              </a:extLst>
            </p:cNvPr>
            <p:cNvSpPr txBox="1"/>
            <p:nvPr/>
          </p:nvSpPr>
          <p:spPr>
            <a:xfrm>
              <a:off x="4866081" y="1804603"/>
              <a:ext cx="1164771" cy="29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ja-JP" altLang="en-US" sz="16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0D1480A1-CADD-6F7D-1C3B-1815A95FEDF4}"/>
                </a:ext>
              </a:extLst>
            </p:cNvPr>
            <p:cNvSpPr txBox="1"/>
            <p:nvPr/>
          </p:nvSpPr>
          <p:spPr>
            <a:xfrm>
              <a:off x="4866081" y="1999290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weibull</a:t>
              </a:r>
              <a:endParaRPr lang="ja-JP" altLang="en-US" sz="1600" dirty="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316363CA-7E15-D7D7-D25F-0AC227A37144}"/>
                </a:ext>
              </a:extLst>
            </p:cNvPr>
            <p:cNvSpPr txBox="1"/>
            <p:nvPr/>
          </p:nvSpPr>
          <p:spPr>
            <a:xfrm>
              <a:off x="4882638" y="2206194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log-logistic</a:t>
              </a:r>
              <a:endParaRPr lang="ja-JP" altLang="en-US" sz="1600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DA0F2457-F3B9-F775-5E0C-832FB7D6ED0A}"/>
                </a:ext>
              </a:extLst>
            </p:cNvPr>
            <p:cNvSpPr txBox="1"/>
            <p:nvPr/>
          </p:nvSpPr>
          <p:spPr>
            <a:xfrm>
              <a:off x="4875696" y="2414836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gompertz</a:t>
              </a:r>
              <a:endParaRPr lang="ja-JP" altLang="en-US" sz="1600" dirty="0"/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232B9DFC-D610-9695-0079-27E93A998A90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5F105B21-1853-1E32-12C8-0687223CFCEB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A950AADC-1142-C73B-D79A-961846A4613B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AE4DCCF5-D22C-A757-6AF9-3FA8F5AD6CE9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9B778B36-25A6-D13C-51A3-1992EE288764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C49BA112-43F4-FE19-D4F1-96ECC4C39841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EDCDFD28-238B-C202-8ACD-2054916D285E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396E913-F0A6-63FD-3F76-5D81225CE579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楕円 51">
                <a:extLst>
                  <a:ext uri="{FF2B5EF4-FFF2-40B4-BE49-F238E27FC236}">
                    <a16:creationId xmlns:a16="http://schemas.microsoft.com/office/drawing/2014/main" id="{84877C1F-BC2B-1344-26D1-72D7551F963F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208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39EDF-C5E3-D043-560C-769DC5185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2D607A7-597F-7E59-0CDC-5571FADE6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99" y="2006360"/>
            <a:ext cx="5302919" cy="4361161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AA95ADD6-1122-AE9A-105B-CE886156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36" y="2006360"/>
            <a:ext cx="5302920" cy="436116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D3637CE-1662-3D06-1ED9-DBD13949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3" y="490478"/>
            <a:ext cx="11302774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using several models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E063BA3-3341-3DE8-613D-BA9F362D140E}"/>
              </a:ext>
            </a:extLst>
          </p:cNvPr>
          <p:cNvSpPr txBox="1"/>
          <p:nvPr/>
        </p:nvSpPr>
        <p:spPr>
          <a:xfrm>
            <a:off x="409573" y="1674224"/>
            <a:ext cx="38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southern area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B3ED911-3F1B-B09F-60E6-BA24CAD0A07F}"/>
              </a:ext>
            </a:extLst>
          </p:cNvPr>
          <p:cNvSpPr txBox="1"/>
          <p:nvPr/>
        </p:nvSpPr>
        <p:spPr>
          <a:xfrm>
            <a:off x="6096000" y="1674224"/>
            <a:ext cx="38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northern area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ja-JP" altLang="en-US" b="1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419090A1-C5E5-F2C4-EA3D-689508270060}"/>
              </a:ext>
            </a:extLst>
          </p:cNvPr>
          <p:cNvGrpSpPr/>
          <p:nvPr/>
        </p:nvGrpSpPr>
        <p:grpSpPr>
          <a:xfrm>
            <a:off x="4022271" y="2125082"/>
            <a:ext cx="1762489" cy="1041858"/>
            <a:chOff x="4479471" y="1804603"/>
            <a:chExt cx="1567938" cy="90398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32610DA1-DEDC-0C64-9AA3-6B5223F6FFCD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54183D2-7D07-46F5-5AE2-2707D87A085F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C8BDE87C-E742-DCD4-86D3-378DC43A039C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0E579FBB-D4D5-4901-A6D4-2D5A65EEB4B1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B6CC1955-D319-A153-879E-FC2D8692E239}"/>
                </a:ext>
              </a:extLst>
            </p:cNvPr>
            <p:cNvSpPr txBox="1"/>
            <p:nvPr/>
          </p:nvSpPr>
          <p:spPr>
            <a:xfrm>
              <a:off x="4866081" y="1804603"/>
              <a:ext cx="1164771" cy="29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ja-JP" altLang="en-US" sz="16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97350DE-BF73-0C5C-4533-52FF6D3CD968}"/>
                </a:ext>
              </a:extLst>
            </p:cNvPr>
            <p:cNvSpPr txBox="1"/>
            <p:nvPr/>
          </p:nvSpPr>
          <p:spPr>
            <a:xfrm>
              <a:off x="4866081" y="1999290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weibull</a:t>
              </a:r>
              <a:endParaRPr lang="ja-JP" altLang="en-US" sz="16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82CB4BB-E17A-7718-6E79-500DA4DA286C}"/>
                </a:ext>
              </a:extLst>
            </p:cNvPr>
            <p:cNvSpPr txBox="1"/>
            <p:nvPr/>
          </p:nvSpPr>
          <p:spPr>
            <a:xfrm>
              <a:off x="4882638" y="2206194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log-logistic</a:t>
              </a:r>
              <a:endParaRPr lang="ja-JP" altLang="en-US" sz="16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A71D0FD-D5B8-9D84-52E9-50B2F2EEF71E}"/>
                </a:ext>
              </a:extLst>
            </p:cNvPr>
            <p:cNvSpPr txBox="1"/>
            <p:nvPr/>
          </p:nvSpPr>
          <p:spPr>
            <a:xfrm>
              <a:off x="4875696" y="2414836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gompertz</a:t>
              </a:r>
              <a:endParaRPr lang="ja-JP" altLang="en-US" sz="1600" dirty="0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AFFF9DC6-FF65-5143-B78C-64767C63F1DD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1E15AA06-79A5-4324-D311-8BDE573A0DC1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A6757095-246F-A9EA-9E4B-59358DC6759B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B37FD1F7-C1D6-768A-AC1E-5A31D2C6CD44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63B73777-25AC-FF73-1B96-ED23C690C5FB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楕円 21">
                <a:extLst>
                  <a:ext uri="{FF2B5EF4-FFF2-40B4-BE49-F238E27FC236}">
                    <a16:creationId xmlns:a16="http://schemas.microsoft.com/office/drawing/2014/main" id="{DEF4F737-A000-F757-E424-E9504F6E13D3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0EFCB352-CDDB-84A5-8218-6F44F556E65D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F2B78D47-9B96-63C3-9D1B-7CCD7226F19A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楕円 24">
                <a:extLst>
                  <a:ext uri="{FF2B5EF4-FFF2-40B4-BE49-F238E27FC236}">
                    <a16:creationId xmlns:a16="http://schemas.microsoft.com/office/drawing/2014/main" id="{ED2787D1-A0A3-3407-F841-D964A2DDFE70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B3F9F04-00F0-94FC-E6F8-4CE0E7D5A6EB}"/>
              </a:ext>
            </a:extLst>
          </p:cNvPr>
          <p:cNvSpPr txBox="1"/>
          <p:nvPr/>
        </p:nvSpPr>
        <p:spPr>
          <a:xfrm>
            <a:off x="446736" y="1262716"/>
            <a:ext cx="6106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Part2: Summer-season parts</a:t>
            </a:r>
            <a:endParaRPr lang="ja-JP" altLang="en-US" sz="2400" b="1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0FEEA8F4-43B5-EED9-2D1E-5C70CDF80C04}"/>
              </a:ext>
            </a:extLst>
          </p:cNvPr>
          <p:cNvGrpSpPr/>
          <p:nvPr/>
        </p:nvGrpSpPr>
        <p:grpSpPr>
          <a:xfrm>
            <a:off x="9889671" y="2131385"/>
            <a:ext cx="1762489" cy="1041858"/>
            <a:chOff x="4479471" y="1804603"/>
            <a:chExt cx="1567938" cy="90398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E76D1FC0-5A40-DA50-9E9A-3B760795B0A4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9D32E158-3573-0482-A891-0A3496CE580C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2DEC76AE-6426-6038-4009-E30DD363A4BC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84B7EE9A-F1B8-C47C-D099-2391145EA4DB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4462E320-92F0-E81B-5659-E5F5F10764BB}"/>
                </a:ext>
              </a:extLst>
            </p:cNvPr>
            <p:cNvSpPr txBox="1"/>
            <p:nvPr/>
          </p:nvSpPr>
          <p:spPr>
            <a:xfrm>
              <a:off x="4866081" y="1804603"/>
              <a:ext cx="1164771" cy="29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ja-JP" altLang="en-US" sz="16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542BC383-8E73-5EAD-1E0B-0CD3B7F28536}"/>
                </a:ext>
              </a:extLst>
            </p:cNvPr>
            <p:cNvSpPr txBox="1"/>
            <p:nvPr/>
          </p:nvSpPr>
          <p:spPr>
            <a:xfrm>
              <a:off x="4866081" y="1999290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weibull</a:t>
              </a:r>
              <a:endParaRPr lang="ja-JP" altLang="en-US" sz="1600" dirty="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A938328D-CEA3-015A-1C2E-9D24B9B6E8B2}"/>
                </a:ext>
              </a:extLst>
            </p:cNvPr>
            <p:cNvSpPr txBox="1"/>
            <p:nvPr/>
          </p:nvSpPr>
          <p:spPr>
            <a:xfrm>
              <a:off x="4882638" y="2206194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log-logistic</a:t>
              </a:r>
              <a:endParaRPr lang="ja-JP" altLang="en-US" sz="1600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06EF8C36-61CD-0618-E174-AF2EFDC3F4C7}"/>
                </a:ext>
              </a:extLst>
            </p:cNvPr>
            <p:cNvSpPr txBox="1"/>
            <p:nvPr/>
          </p:nvSpPr>
          <p:spPr>
            <a:xfrm>
              <a:off x="4875696" y="2414836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gompertz</a:t>
              </a:r>
              <a:endParaRPr lang="ja-JP" altLang="en-US" sz="1600" dirty="0"/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9B3A303D-EB37-BC05-BEE0-6F4E43E3B6C5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6870BD4A-38D1-1E84-3AB9-A65A7F38875A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FCEDFE36-6E6F-1EC7-16D6-DC22AD04952C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B6ED729E-6C85-CDEA-6BF7-41630CADF837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D56E09D9-11B9-2A60-7621-BCEA60846DD3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51CCC7C0-5CD4-2DDA-A977-27B846442994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B9B4B4C5-94F4-D6A3-E486-D78472E8FBCA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01C51303-25A5-5F0F-FBDA-F4CB0B801913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楕円 51">
                <a:extLst>
                  <a:ext uri="{FF2B5EF4-FFF2-40B4-BE49-F238E27FC236}">
                    <a16:creationId xmlns:a16="http://schemas.microsoft.com/office/drawing/2014/main" id="{382360B7-126F-112C-84FA-627D12EBD1BB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121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B2559-5AF0-685A-B154-865AC6493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34980C82-EBED-5E4D-A85B-B54FCC90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98" y="2006360"/>
            <a:ext cx="5302919" cy="4361161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827C54C6-6EC9-1322-E1BB-08CE45B17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35" y="2006360"/>
            <a:ext cx="5302919" cy="436116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88EDEA2-7979-FD8C-4C73-6CA44AE5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3" y="490478"/>
            <a:ext cx="11302774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using several models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0D64279-0B68-B9FB-1F9E-67B7E63DA44B}"/>
              </a:ext>
            </a:extLst>
          </p:cNvPr>
          <p:cNvSpPr txBox="1"/>
          <p:nvPr/>
        </p:nvSpPr>
        <p:spPr>
          <a:xfrm>
            <a:off x="409573" y="1674224"/>
            <a:ext cx="38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southern area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63A6C76-99BF-72A3-66B9-D91D30F05657}"/>
              </a:ext>
            </a:extLst>
          </p:cNvPr>
          <p:cNvSpPr txBox="1"/>
          <p:nvPr/>
        </p:nvSpPr>
        <p:spPr>
          <a:xfrm>
            <a:off x="6096000" y="1674224"/>
            <a:ext cx="38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northern area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ja-JP" altLang="en-US" b="1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2F3487AE-E7B1-0D42-6009-DDA97F15EDCF}"/>
              </a:ext>
            </a:extLst>
          </p:cNvPr>
          <p:cNvGrpSpPr/>
          <p:nvPr/>
        </p:nvGrpSpPr>
        <p:grpSpPr>
          <a:xfrm>
            <a:off x="4022271" y="2125082"/>
            <a:ext cx="1762489" cy="1041858"/>
            <a:chOff x="4479471" y="1804603"/>
            <a:chExt cx="1567938" cy="90398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07F07F49-9318-12EE-97E6-E55EDCA49662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146EB15-0C23-CFFF-68CD-9858EE5FDE8A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D1582352-1CE9-6754-2E0B-FB04AE237391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26AA1B2C-6A6E-9AB7-CE1E-18CF18A96740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BEA0684C-4882-9932-8528-E68EA783B950}"/>
                </a:ext>
              </a:extLst>
            </p:cNvPr>
            <p:cNvSpPr txBox="1"/>
            <p:nvPr/>
          </p:nvSpPr>
          <p:spPr>
            <a:xfrm>
              <a:off x="4866081" y="1804603"/>
              <a:ext cx="1164771" cy="29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ja-JP" altLang="en-US" sz="16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4428F8D-C979-B52D-743A-B0DFE566DC7A}"/>
                </a:ext>
              </a:extLst>
            </p:cNvPr>
            <p:cNvSpPr txBox="1"/>
            <p:nvPr/>
          </p:nvSpPr>
          <p:spPr>
            <a:xfrm>
              <a:off x="4866081" y="1999290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weibull</a:t>
              </a:r>
              <a:endParaRPr lang="ja-JP" altLang="en-US" sz="16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910554B-633A-934E-6D38-A1074B8CFF99}"/>
                </a:ext>
              </a:extLst>
            </p:cNvPr>
            <p:cNvSpPr txBox="1"/>
            <p:nvPr/>
          </p:nvSpPr>
          <p:spPr>
            <a:xfrm>
              <a:off x="4882638" y="2206194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log-logistic</a:t>
              </a:r>
              <a:endParaRPr lang="ja-JP" altLang="en-US" sz="16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2F8FB3E3-7CC3-01F3-76EC-5A082449B4AD}"/>
                </a:ext>
              </a:extLst>
            </p:cNvPr>
            <p:cNvSpPr txBox="1"/>
            <p:nvPr/>
          </p:nvSpPr>
          <p:spPr>
            <a:xfrm>
              <a:off x="4875696" y="2414836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gompertz</a:t>
              </a:r>
              <a:endParaRPr lang="ja-JP" altLang="en-US" sz="1600" dirty="0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72279973-6B0A-219C-4939-94DDA87E6E9E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9890A34C-9F2C-EB0D-648C-5251FE8DE3FC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6E306122-F5CD-F61C-8F6D-FC4C953C0496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FF133D70-B754-DD5A-0F65-48ED0C9A0D25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192F4924-DEEA-D86E-5446-9B1EBB4526DF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楕円 21">
                <a:extLst>
                  <a:ext uri="{FF2B5EF4-FFF2-40B4-BE49-F238E27FC236}">
                    <a16:creationId xmlns:a16="http://schemas.microsoft.com/office/drawing/2014/main" id="{5C6C0966-6F8D-7219-B921-93FA90B29220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ECBCBF7-C142-EECA-AAFB-30DD37A5E761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F8726DED-134D-2EE0-040F-DF9B38A61685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楕円 24">
                <a:extLst>
                  <a:ext uri="{FF2B5EF4-FFF2-40B4-BE49-F238E27FC236}">
                    <a16:creationId xmlns:a16="http://schemas.microsoft.com/office/drawing/2014/main" id="{2105511A-66AC-97B1-2464-289800C54CCE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A715A0-29C5-EEAD-6027-B778DDA07C4A}"/>
              </a:ext>
            </a:extLst>
          </p:cNvPr>
          <p:cNvSpPr txBox="1"/>
          <p:nvPr/>
        </p:nvSpPr>
        <p:spPr>
          <a:xfrm>
            <a:off x="446736" y="1262716"/>
            <a:ext cx="6106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Part3: Winter-season parts</a:t>
            </a:r>
            <a:endParaRPr lang="ja-JP" altLang="en-US" sz="2400" b="1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AAFE79E-F7CC-25EA-E2A9-FDD6F93FFD88}"/>
              </a:ext>
            </a:extLst>
          </p:cNvPr>
          <p:cNvGrpSpPr/>
          <p:nvPr/>
        </p:nvGrpSpPr>
        <p:grpSpPr>
          <a:xfrm>
            <a:off x="9889671" y="2131385"/>
            <a:ext cx="1762489" cy="1041858"/>
            <a:chOff x="4479471" y="1804603"/>
            <a:chExt cx="1567938" cy="90398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F0A72ADF-88CD-E73F-7B81-DCCDA225CFAB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5063825B-33F6-5712-AE05-58042107421E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7B42BF83-9B2D-D716-9187-3ED51159201C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495BDD4F-88FB-2CE4-3099-69F4C09F2326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7C43E766-C003-3CBE-DA6E-72B2E63FB9BC}"/>
                </a:ext>
              </a:extLst>
            </p:cNvPr>
            <p:cNvSpPr txBox="1"/>
            <p:nvPr/>
          </p:nvSpPr>
          <p:spPr>
            <a:xfrm>
              <a:off x="4866081" y="1804603"/>
              <a:ext cx="1164771" cy="29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ja-JP" altLang="en-US" sz="16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F3BC4008-53B1-58DA-A58B-944E24FA1770}"/>
                </a:ext>
              </a:extLst>
            </p:cNvPr>
            <p:cNvSpPr txBox="1"/>
            <p:nvPr/>
          </p:nvSpPr>
          <p:spPr>
            <a:xfrm>
              <a:off x="4866081" y="1999290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weibull</a:t>
              </a:r>
              <a:endParaRPr lang="ja-JP" altLang="en-US" sz="1600" dirty="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F3BAF7C1-D578-062E-7959-4EEB76EA0C69}"/>
                </a:ext>
              </a:extLst>
            </p:cNvPr>
            <p:cNvSpPr txBox="1"/>
            <p:nvPr/>
          </p:nvSpPr>
          <p:spPr>
            <a:xfrm>
              <a:off x="4882638" y="2206194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log-logistic</a:t>
              </a:r>
              <a:endParaRPr lang="ja-JP" altLang="en-US" sz="1600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E9A07A02-54D6-E0DC-3FDC-B67C0E5AB1AB}"/>
                </a:ext>
              </a:extLst>
            </p:cNvPr>
            <p:cNvSpPr txBox="1"/>
            <p:nvPr/>
          </p:nvSpPr>
          <p:spPr>
            <a:xfrm>
              <a:off x="4875696" y="2414836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gompertz</a:t>
              </a:r>
              <a:endParaRPr lang="ja-JP" altLang="en-US" sz="1600" dirty="0"/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1E68344D-7554-1C2C-C702-10F0C76576D9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412453D1-87EB-CC65-66A3-314486C2311C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28DCF69F-1EB9-E6E3-1420-64B01EC5A228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1448B44F-B6D5-5298-B063-53C5ABA4C74C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C4A2D897-8AA6-BFF8-2281-0A7E4D81A459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3737E41B-645F-3101-D1CC-8D54AB5C7DDF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C945A306-355C-1037-B872-F6D05FF56F24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88D3A5A6-070F-9C43-52B4-14904093BD4A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楕円 51">
                <a:extLst>
                  <a:ext uri="{FF2B5EF4-FFF2-40B4-BE49-F238E27FC236}">
                    <a16:creationId xmlns:a16="http://schemas.microsoft.com/office/drawing/2014/main" id="{7DFD5525-3972-F612-E84A-5216D9241B4A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597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427E-63AD-B409-7A33-0423E267B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FF1663F-73DD-286A-6B18-C36804C2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35" y="2006360"/>
            <a:ext cx="5302919" cy="4361161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0B69AA10-5258-7B44-CE7C-76ACEB2A3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98" y="2006360"/>
            <a:ext cx="5302919" cy="436116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C6D8435-9CDA-B01C-B81B-E70B9329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3" y="490478"/>
            <a:ext cx="11302774" cy="623099"/>
          </a:xfrm>
        </p:spPr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using several models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EB20557-CCAC-88EA-0CCC-6FD3557A7079}"/>
              </a:ext>
            </a:extLst>
          </p:cNvPr>
          <p:cNvSpPr txBox="1"/>
          <p:nvPr/>
        </p:nvSpPr>
        <p:spPr>
          <a:xfrm>
            <a:off x="409573" y="1674224"/>
            <a:ext cx="38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southern area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ja-JP" altLang="en-US" b="1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2864E56-87B4-3091-2670-C19A7D293FF9}"/>
              </a:ext>
            </a:extLst>
          </p:cNvPr>
          <p:cNvSpPr txBox="1"/>
          <p:nvPr/>
        </p:nvSpPr>
        <p:spPr>
          <a:xfrm>
            <a:off x="6096000" y="1674224"/>
            <a:ext cx="389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</a:t>
            </a:r>
            <a:r>
              <a:rPr lang="en-US" altLang="ja-JP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northern area</a:t>
            </a:r>
            <a:r>
              <a:rPr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ja-JP" altLang="en-US" b="1" dirty="0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27E7069B-531E-9898-7D10-D6503A716114}"/>
              </a:ext>
            </a:extLst>
          </p:cNvPr>
          <p:cNvGrpSpPr/>
          <p:nvPr/>
        </p:nvGrpSpPr>
        <p:grpSpPr>
          <a:xfrm>
            <a:off x="4022271" y="2125082"/>
            <a:ext cx="1762489" cy="1041858"/>
            <a:chOff x="4479471" y="1804603"/>
            <a:chExt cx="1567938" cy="903984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81F83F15-4824-6606-DA0F-07814C3B49AA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2F57ED0-204E-D972-160C-1E7AF33ED36F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" name="直線コネクタ 4">
                <a:extLst>
                  <a:ext uri="{FF2B5EF4-FFF2-40B4-BE49-F238E27FC236}">
                    <a16:creationId xmlns:a16="http://schemas.microsoft.com/office/drawing/2014/main" id="{695EFB6C-55C0-709F-0EFC-ADCFB0556C68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A1B066A7-3662-4E42-13CE-87FEE42153CB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93B27DF-F3FE-3BFF-DF49-BF18C3FE8451}"/>
                </a:ext>
              </a:extLst>
            </p:cNvPr>
            <p:cNvSpPr txBox="1"/>
            <p:nvPr/>
          </p:nvSpPr>
          <p:spPr>
            <a:xfrm>
              <a:off x="4866081" y="1804603"/>
              <a:ext cx="1164771" cy="29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ja-JP" altLang="en-US" sz="16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E97E1F0-4244-77EB-70F2-F8BC2E168B54}"/>
                </a:ext>
              </a:extLst>
            </p:cNvPr>
            <p:cNvSpPr txBox="1"/>
            <p:nvPr/>
          </p:nvSpPr>
          <p:spPr>
            <a:xfrm>
              <a:off x="4866081" y="1999290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weibull</a:t>
              </a:r>
              <a:endParaRPr lang="ja-JP" altLang="en-US" sz="16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FEADE32-428F-4DD8-9D15-BA9EE50DA72D}"/>
                </a:ext>
              </a:extLst>
            </p:cNvPr>
            <p:cNvSpPr txBox="1"/>
            <p:nvPr/>
          </p:nvSpPr>
          <p:spPr>
            <a:xfrm>
              <a:off x="4882638" y="2206194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log-logistic</a:t>
              </a:r>
              <a:endParaRPr lang="ja-JP" altLang="en-US" sz="16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521FA388-D599-D1D4-6329-27C9A08CF410}"/>
                </a:ext>
              </a:extLst>
            </p:cNvPr>
            <p:cNvSpPr txBox="1"/>
            <p:nvPr/>
          </p:nvSpPr>
          <p:spPr>
            <a:xfrm>
              <a:off x="4875696" y="2414836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gompertz</a:t>
              </a:r>
              <a:endParaRPr lang="ja-JP" altLang="en-US" sz="1600" dirty="0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8F17C40-CF7D-6326-A207-0B1AFF0DE9FF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5A11DFE2-E289-25D4-6929-7496D0898CB8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楕円 18">
                <a:extLst>
                  <a:ext uri="{FF2B5EF4-FFF2-40B4-BE49-F238E27FC236}">
                    <a16:creationId xmlns:a16="http://schemas.microsoft.com/office/drawing/2014/main" id="{AC8E45B7-A441-39FC-2599-E95C9C0C66B7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DFB008D2-6F9F-9121-100B-7D24FE88584E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4C1601EF-CA2A-7318-266C-42B41E8BAC83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楕円 21">
                <a:extLst>
                  <a:ext uri="{FF2B5EF4-FFF2-40B4-BE49-F238E27FC236}">
                    <a16:creationId xmlns:a16="http://schemas.microsoft.com/office/drawing/2014/main" id="{79D742CB-AC62-0511-F4C4-B1FA545FE7D6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369AAF3E-318A-4311-6BE8-7FA01D4B0FB2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E4A4CF86-7BAD-1D8C-B627-CD8DF9B73AE4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楕円 24">
                <a:extLst>
                  <a:ext uri="{FF2B5EF4-FFF2-40B4-BE49-F238E27FC236}">
                    <a16:creationId xmlns:a16="http://schemas.microsoft.com/office/drawing/2014/main" id="{F09776FD-2F27-705D-8269-BE093AA0AF65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358F0E-BDCF-3B5C-CC03-FF65FA2FC4A7}"/>
              </a:ext>
            </a:extLst>
          </p:cNvPr>
          <p:cNvSpPr txBox="1"/>
          <p:nvPr/>
        </p:nvSpPr>
        <p:spPr>
          <a:xfrm>
            <a:off x="446736" y="1262716"/>
            <a:ext cx="61068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Part4: No-season parts</a:t>
            </a:r>
            <a:endParaRPr lang="ja-JP" altLang="en-US" sz="2400" b="1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BE361BA9-440E-02E5-0F79-20A7A8A372A9}"/>
              </a:ext>
            </a:extLst>
          </p:cNvPr>
          <p:cNvGrpSpPr/>
          <p:nvPr/>
        </p:nvGrpSpPr>
        <p:grpSpPr>
          <a:xfrm>
            <a:off x="9889671" y="2131385"/>
            <a:ext cx="1762489" cy="1041858"/>
            <a:chOff x="4479471" y="1804603"/>
            <a:chExt cx="1567938" cy="903984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ABBB9A6-4F87-8145-F9E9-3D1E491A15F4}"/>
                </a:ext>
              </a:extLst>
            </p:cNvPr>
            <p:cNvSpPr/>
            <p:nvPr/>
          </p:nvSpPr>
          <p:spPr>
            <a:xfrm>
              <a:off x="4479471" y="1828800"/>
              <a:ext cx="1447800" cy="8466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0EA189CD-F2A5-A295-2D20-3C2746EEE992}"/>
                </a:ext>
              </a:extLst>
            </p:cNvPr>
            <p:cNvGrpSpPr/>
            <p:nvPr/>
          </p:nvGrpSpPr>
          <p:grpSpPr>
            <a:xfrm>
              <a:off x="4512296" y="1902661"/>
              <a:ext cx="386443" cy="94736"/>
              <a:chOff x="4479556" y="1896812"/>
              <a:chExt cx="386443" cy="94736"/>
            </a:xfrm>
          </p:grpSpPr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id="{20CDE136-554F-618C-97ED-5EBE4EFF1F62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楕円 57">
                <a:extLst>
                  <a:ext uri="{FF2B5EF4-FFF2-40B4-BE49-F238E27FC236}">
                    <a16:creationId xmlns:a16="http://schemas.microsoft.com/office/drawing/2014/main" id="{94B3501C-4CAC-6EBD-2E78-A1EF38098652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8548C169-47B6-95ED-E51F-36D98E936FDA}"/>
                </a:ext>
              </a:extLst>
            </p:cNvPr>
            <p:cNvSpPr txBox="1"/>
            <p:nvPr/>
          </p:nvSpPr>
          <p:spPr>
            <a:xfrm>
              <a:off x="4866081" y="1804603"/>
              <a:ext cx="1164771" cy="293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ja-JP" altLang="en-US" sz="1600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75753CF-DC1A-E2F9-E3B8-43F723D65735}"/>
                </a:ext>
              </a:extLst>
            </p:cNvPr>
            <p:cNvSpPr txBox="1"/>
            <p:nvPr/>
          </p:nvSpPr>
          <p:spPr>
            <a:xfrm>
              <a:off x="4866081" y="1999290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weibull</a:t>
              </a:r>
              <a:endParaRPr lang="ja-JP" altLang="en-US" sz="1600" dirty="0"/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5751B50A-195A-8C94-DABD-6C3DAE99B848}"/>
                </a:ext>
              </a:extLst>
            </p:cNvPr>
            <p:cNvSpPr txBox="1"/>
            <p:nvPr/>
          </p:nvSpPr>
          <p:spPr>
            <a:xfrm>
              <a:off x="4882638" y="2206194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log-logistic</a:t>
              </a:r>
              <a:endParaRPr lang="ja-JP" altLang="en-US" sz="1600" dirty="0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D3DE1470-7AEB-197A-1C61-4CC34679CDE7}"/>
                </a:ext>
              </a:extLst>
            </p:cNvPr>
            <p:cNvSpPr txBox="1"/>
            <p:nvPr/>
          </p:nvSpPr>
          <p:spPr>
            <a:xfrm>
              <a:off x="4875696" y="2414836"/>
              <a:ext cx="1164771" cy="29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gompertz</a:t>
              </a:r>
              <a:endParaRPr lang="ja-JP" altLang="en-US" sz="1600" dirty="0"/>
            </a:p>
          </p:txBody>
        </p:sp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0981815F-515E-D486-D403-DAB0981DA634}"/>
                </a:ext>
              </a:extLst>
            </p:cNvPr>
            <p:cNvGrpSpPr/>
            <p:nvPr/>
          </p:nvGrpSpPr>
          <p:grpSpPr>
            <a:xfrm>
              <a:off x="4517739" y="2094913"/>
              <a:ext cx="386443" cy="94736"/>
              <a:chOff x="4479556" y="1896812"/>
              <a:chExt cx="386443" cy="94736"/>
            </a:xfrm>
          </p:grpSpPr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id="{FECFE506-8F33-57FA-9D8F-66B411FE3132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楕円 55">
                <a:extLst>
                  <a:ext uri="{FF2B5EF4-FFF2-40B4-BE49-F238E27FC236}">
                    <a16:creationId xmlns:a16="http://schemas.microsoft.com/office/drawing/2014/main" id="{DC4F28F3-99ED-6D59-8AAF-9A78FED71382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49" name="グループ化 48">
              <a:extLst>
                <a:ext uri="{FF2B5EF4-FFF2-40B4-BE49-F238E27FC236}">
                  <a16:creationId xmlns:a16="http://schemas.microsoft.com/office/drawing/2014/main" id="{22958E1D-60B2-4559-4C2B-85E2B4E11005}"/>
                </a:ext>
              </a:extLst>
            </p:cNvPr>
            <p:cNvGrpSpPr/>
            <p:nvPr/>
          </p:nvGrpSpPr>
          <p:grpSpPr>
            <a:xfrm>
              <a:off x="4512296" y="2303163"/>
              <a:ext cx="386443" cy="94736"/>
              <a:chOff x="4479556" y="1896812"/>
              <a:chExt cx="386443" cy="94736"/>
            </a:xfrm>
          </p:grpSpPr>
          <p:cxnSp>
            <p:nvCxnSpPr>
              <p:cNvPr id="53" name="直線コネクタ 52">
                <a:extLst>
                  <a:ext uri="{FF2B5EF4-FFF2-40B4-BE49-F238E27FC236}">
                    <a16:creationId xmlns:a16="http://schemas.microsoft.com/office/drawing/2014/main" id="{65B87AFB-BF7B-B457-AC5C-80B97A41AEC3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35205CB1-AADF-744D-FA67-0562CC96FE3C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0EDF4236-17CC-200A-4F1C-C8D0BEA19BBC}"/>
                </a:ext>
              </a:extLst>
            </p:cNvPr>
            <p:cNvGrpSpPr/>
            <p:nvPr/>
          </p:nvGrpSpPr>
          <p:grpSpPr>
            <a:xfrm>
              <a:off x="4512296" y="2509540"/>
              <a:ext cx="386443" cy="94736"/>
              <a:chOff x="4479556" y="1896812"/>
              <a:chExt cx="386443" cy="94736"/>
            </a:xfrm>
          </p:grpSpPr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7802CD08-82FE-B32D-786A-3FA7CBDE542C}"/>
                  </a:ext>
                </a:extLst>
              </p:cNvPr>
              <p:cNvCxnSpPr/>
              <p:nvPr/>
            </p:nvCxnSpPr>
            <p:spPr>
              <a:xfrm>
                <a:off x="4479556" y="1944180"/>
                <a:ext cx="386443" cy="0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楕円 51">
                <a:extLst>
                  <a:ext uri="{FF2B5EF4-FFF2-40B4-BE49-F238E27FC236}">
                    <a16:creationId xmlns:a16="http://schemas.microsoft.com/office/drawing/2014/main" id="{9D16F453-125F-8270-936B-2C623C0A56D2}"/>
                  </a:ext>
                </a:extLst>
              </p:cNvPr>
              <p:cNvSpPr/>
              <p:nvPr/>
            </p:nvSpPr>
            <p:spPr>
              <a:xfrm>
                <a:off x="4625409" y="1896812"/>
                <a:ext cx="94736" cy="94736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377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9E0276D-F37B-8B31-FF1B-A065BB33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7C90C57-D8F9-5CE7-1EBE-92197D1E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2" y="1801248"/>
            <a:ext cx="2990119" cy="198662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75F7B1A-B1AE-7332-23B9-00E8CA046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336" y="1800033"/>
            <a:ext cx="2990119" cy="198662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A253922-69E5-7A1B-6710-6D8BAE8CA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655" y="1800032"/>
            <a:ext cx="2990119" cy="198662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5B3907C-5FDE-469B-F08A-2B1DBEC2A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229" y="1811881"/>
            <a:ext cx="2990119" cy="198662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8DDE469-DFD8-4053-C96F-0A321119B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1" y="4365792"/>
            <a:ext cx="2990119" cy="198662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C0A85A94-4EF7-AD51-30D1-F6E50553F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514" y="4365792"/>
            <a:ext cx="2986089" cy="1983943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59B820D-ADAA-DFFC-749D-CD2D5F14BE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3816" y="4378237"/>
            <a:ext cx="2980310" cy="198010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00E545B-E66B-EE71-141D-05D70E805D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2839" y="4378237"/>
            <a:ext cx="2980310" cy="198010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C2FC5B0-C7DF-207C-3D1D-2225E69AD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Demand Data (Exponential model)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70FE361-D48B-2F3E-5842-F4C74B1597F0}"/>
              </a:ext>
            </a:extLst>
          </p:cNvPr>
          <p:cNvSpPr txBox="1"/>
          <p:nvPr/>
        </p:nvSpPr>
        <p:spPr>
          <a:xfrm>
            <a:off x="81643" y="1233350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Dealer1 (location: southern area) </a:t>
            </a:r>
            <a:endParaRPr lang="ja-JP" altLang="en-US" sz="1600" b="1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0E7E727-A7DE-3388-9E8A-43A047EAA0FE}"/>
              </a:ext>
            </a:extLst>
          </p:cNvPr>
          <p:cNvSpPr txBox="1"/>
          <p:nvPr/>
        </p:nvSpPr>
        <p:spPr>
          <a:xfrm>
            <a:off x="789214" y="1523925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 (both-seasons)</a:t>
            </a:r>
            <a:endParaRPr lang="ja-JP" altLang="en-US" sz="1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5ADE7FB-6220-4C4B-273F-8E1BDA27B0CF}"/>
              </a:ext>
            </a:extLst>
          </p:cNvPr>
          <p:cNvSpPr txBox="1"/>
          <p:nvPr/>
        </p:nvSpPr>
        <p:spPr>
          <a:xfrm>
            <a:off x="3549652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 (summer)</a:t>
            </a:r>
            <a:endParaRPr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DE42F86-7601-E4C2-E26D-14D60EB167AA}"/>
              </a:ext>
            </a:extLst>
          </p:cNvPr>
          <p:cNvSpPr txBox="1"/>
          <p:nvPr/>
        </p:nvSpPr>
        <p:spPr>
          <a:xfrm>
            <a:off x="6766380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Part3 (winter)</a:t>
            </a:r>
            <a:endParaRPr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9EE44D1-4D71-B023-D452-64488E6EF3D1}"/>
              </a:ext>
            </a:extLst>
          </p:cNvPr>
          <p:cNvSpPr txBox="1"/>
          <p:nvPr/>
        </p:nvSpPr>
        <p:spPr>
          <a:xfrm>
            <a:off x="9756499" y="1523925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Part4 (no-season)</a:t>
            </a:r>
            <a:endParaRPr lang="ja-JP" altLang="en-US" sz="1400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553420C2-76E0-45F8-9B62-527A1B828D5F}"/>
              </a:ext>
            </a:extLst>
          </p:cNvPr>
          <p:cNvSpPr txBox="1"/>
          <p:nvPr/>
        </p:nvSpPr>
        <p:spPr>
          <a:xfrm>
            <a:off x="789214" y="4081687"/>
            <a:ext cx="1758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Part1 (both-seasons)</a:t>
            </a:r>
            <a:endParaRPr lang="ja-JP" altLang="en-US" sz="14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6F7FFC9-6987-77C5-0274-F0DC1A6E64F0}"/>
              </a:ext>
            </a:extLst>
          </p:cNvPr>
          <p:cNvSpPr txBox="1"/>
          <p:nvPr/>
        </p:nvSpPr>
        <p:spPr>
          <a:xfrm>
            <a:off x="3549652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Part2 (summer)</a:t>
            </a:r>
            <a:endParaRPr lang="ja-JP" altLang="en-US" sz="1400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13BE656-FBE2-5F5B-AE99-CDAB7F82AEE3}"/>
              </a:ext>
            </a:extLst>
          </p:cNvPr>
          <p:cNvSpPr txBox="1"/>
          <p:nvPr/>
        </p:nvSpPr>
        <p:spPr>
          <a:xfrm>
            <a:off x="6766380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Part3 (winter)</a:t>
            </a:r>
            <a:endParaRPr lang="ja-JP" altLang="en-US" sz="140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ADCC37A-2645-E243-A0A3-FBF103B77FE6}"/>
              </a:ext>
            </a:extLst>
          </p:cNvPr>
          <p:cNvSpPr txBox="1"/>
          <p:nvPr/>
        </p:nvSpPr>
        <p:spPr>
          <a:xfrm>
            <a:off x="9756499" y="4081687"/>
            <a:ext cx="19884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Part4 (no-season)</a:t>
            </a:r>
            <a:endParaRPr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96DFB78-F525-9040-E196-862C4354EA5C}"/>
              </a:ext>
            </a:extLst>
          </p:cNvPr>
          <p:cNvSpPr txBox="1"/>
          <p:nvPr/>
        </p:nvSpPr>
        <p:spPr>
          <a:xfrm>
            <a:off x="81643" y="3799110"/>
            <a:ext cx="3897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Dealer2 (location: northern area) 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4590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Montserrat"/>
        <a:ea typeface="メイリオ"/>
        <a:cs typeface=""/>
      </a:majorFont>
      <a:minorFont>
        <a:latin typeface="Calibr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7" id="{C915117A-997E-4732-A9BD-10B1644F6E59}" vid="{04330DC9-8EF6-44AA-90FA-A73B1A288DD4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7" id="{C915117A-997E-4732-A9BD-10B1644F6E59}" vid="{202FE792-1619-408C-9CD5-215D7D5BBC84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36229C8FDE9ACD48A023816D587612CF" ma:contentTypeVersion="13" ma:contentTypeDescription="新しいドキュメントを作成します。" ma:contentTypeScope="" ma:versionID="50c29c381474cbb99d42a590bec2f29c">
  <xsd:schema xmlns:xsd="http://www.w3.org/2001/XMLSchema" xmlns:xs="http://www.w3.org/2001/XMLSchema" xmlns:p="http://schemas.microsoft.com/office/2006/metadata/properties" xmlns:ns2="038d617b-032e-42c4-aec7-b25b5f866e99" xmlns:ns3="fd19dd48-2c40-4fb7-99e3-da59403db7d6" targetNamespace="http://schemas.microsoft.com/office/2006/metadata/properties" ma:root="true" ma:fieldsID="81dcb8d66daf0508aee25d85816c9ff1" ns2:_="" ns3:_="">
    <xsd:import namespace="038d617b-032e-42c4-aec7-b25b5f866e99"/>
    <xsd:import namespace="fd19dd48-2c40-4fb7-99e3-da59403db7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d617b-032e-42c4-aec7-b25b5f866e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画像タグ" ma:readOnly="false" ma:fieldId="{5cf76f15-5ced-4ddc-b409-7134ff3c332f}" ma:taxonomyMulti="true" ma:sspId="1fd9eeea-d21b-4cc3-a441-6571d2f439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19dd48-2c40-4fb7-99e3-da59403db7d6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6ce8f4bf-c886-44fa-abe9-d7066a3ae45a}" ma:internalName="TaxCatchAll" ma:showField="CatchAllData" ma:web="fd19dd48-2c40-4fb7-99e3-da59403db7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785A48-6A6F-416A-8E27-23CBB0D7D9F1}">
  <ds:schemaRefs>
    <ds:schemaRef ds:uri="038d617b-032e-42c4-aec7-b25b5f866e99"/>
    <ds:schemaRef ds:uri="fd19dd48-2c40-4fb7-99e3-da59403db7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B2FBEC-DEE5-47A9-A693-1F2EA9D819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TEMPLETE_紺ベース_original</Template>
  <TotalTime>16587</TotalTime>
  <Words>3645</Words>
  <Application>Microsoft Office PowerPoint</Application>
  <PresentationFormat>ワイド画面</PresentationFormat>
  <Paragraphs>1219</Paragraphs>
  <Slides>41</Slides>
  <Notes>41</Notes>
  <HiddenSlides>20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41</vt:i4>
      </vt:variant>
    </vt:vector>
  </HeadingPairs>
  <TitlesOfParts>
    <vt:vector size="49" baseType="lpstr">
      <vt:lpstr>游ゴシック</vt:lpstr>
      <vt:lpstr>游ゴシック Light</vt:lpstr>
      <vt:lpstr>Arial</vt:lpstr>
      <vt:lpstr>Cambria Math</vt:lpstr>
      <vt:lpstr>Montserrat</vt:lpstr>
      <vt:lpstr>Times New Roman</vt:lpstr>
      <vt:lpstr>Office テーマ</vt:lpstr>
      <vt:lpstr>デザインの設定</vt:lpstr>
      <vt:lpstr>Class diagram </vt:lpstr>
      <vt:lpstr>Progress Report</vt:lpstr>
      <vt:lpstr>Seasonality </vt:lpstr>
      <vt:lpstr>Behavior of w(t) </vt:lpstr>
      <vt:lpstr>Simulated demand using several models</vt:lpstr>
      <vt:lpstr>Simulated demand using several models</vt:lpstr>
      <vt:lpstr>Simulated demand using several models</vt:lpstr>
      <vt:lpstr>Simulated demand using several models</vt:lpstr>
      <vt:lpstr>Simulated Demand Data (Exponential model)</vt:lpstr>
      <vt:lpstr>Simulated Demand Data (Exponential model)</vt:lpstr>
      <vt:lpstr>Simulated Demand Data (Weibull model)</vt:lpstr>
      <vt:lpstr>Simulated Demand Data (Weibull model)</vt:lpstr>
      <vt:lpstr>Simulated Demand Data (Log-logistic model)</vt:lpstr>
      <vt:lpstr>Simulated Demand Data (Log-logistic model)</vt:lpstr>
      <vt:lpstr>Simulated Demand Data (Gompertz model)</vt:lpstr>
      <vt:lpstr>Simulated Demand Data (Gompertz model)</vt:lpstr>
      <vt:lpstr>Demand Prediction </vt:lpstr>
      <vt:lpstr>Results (Exponential model, Part1: Both-seasons)</vt:lpstr>
      <vt:lpstr>Results (Exponential model, Part2: summer)</vt:lpstr>
      <vt:lpstr>Results (Exponential model, Part3: winter)</vt:lpstr>
      <vt:lpstr>Results (Exponential model, Part4: No-season)</vt:lpstr>
      <vt:lpstr>Feature Importance (exponential model)</vt:lpstr>
      <vt:lpstr>Evaluation metrics (exponential model)</vt:lpstr>
      <vt:lpstr>Results (Weibull model, Part1: Both-seasons)</vt:lpstr>
      <vt:lpstr>Results (Weibull model, Part2: summer)</vt:lpstr>
      <vt:lpstr>Results (Weibull model, Part3: winter)</vt:lpstr>
      <vt:lpstr>Results (Weibull model, Part4: No-season)</vt:lpstr>
      <vt:lpstr>Feature Importance (Weibull model)</vt:lpstr>
      <vt:lpstr>Evaluation metrics (Weibull model)</vt:lpstr>
      <vt:lpstr>Results (log-logistic model, Part1: Both-seasons)</vt:lpstr>
      <vt:lpstr>Results (log-logistic model, Part2: summer)</vt:lpstr>
      <vt:lpstr>Results (log-logistic model, Part3: winter)</vt:lpstr>
      <vt:lpstr>Results (log-logistic model, Part4: No-season)</vt:lpstr>
      <vt:lpstr>Feature Importance (log-logistic model)</vt:lpstr>
      <vt:lpstr>Evaluation metrics (log-logistic model)</vt:lpstr>
      <vt:lpstr>Results (gompertz model, Part1: Both-seasons)</vt:lpstr>
      <vt:lpstr>Results (gompertz model, Part2: summer)</vt:lpstr>
      <vt:lpstr>Results (gompertz model, Part3: winter)</vt:lpstr>
      <vt:lpstr>Results (gompertz model, Part4: No-season)</vt:lpstr>
      <vt:lpstr>Feature Importance (gompertz model)</vt:lpstr>
      <vt:lpstr>Evaluation metrics (gompertz model)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固有振動数に基づく材料定数同定問題の一解法 （ハイブリッド法の提案）</dc:title>
  <dc:creator>福原　颯(s22g213)</dc:creator>
  <cp:lastModifiedBy>福原　颯(s24d164)</cp:lastModifiedBy>
  <cp:revision>14</cp:revision>
  <cp:lastPrinted>2025-09-23T08:49:42Z</cp:lastPrinted>
  <dcterms:created xsi:type="dcterms:W3CDTF">2023-09-12T23:50:25Z</dcterms:created>
  <dcterms:modified xsi:type="dcterms:W3CDTF">2025-11-11T21:52:35Z</dcterms:modified>
</cp:coreProperties>
</file>